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912768" cy="144016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1397" y="5927030"/>
            <a:ext cx="5752931" cy="930969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664901" cy="37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ndAc>
          <p:stSnd>
            <p:snd r:embed="rId2" name="click.wav"/>
          </p:stSnd>
        </p:sndAc>
      </p:transition>
    </mc:Choice>
    <mc:Fallback xmlns="">
      <p:transition spd="slow" advTm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TO-KAT Sorgu Ekranı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03338"/>
            <a:ext cx="8229600" cy="42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Ekual</a:t>
            </a:r>
            <a:r>
              <a:rPr lang="tr-TR" dirty="0"/>
              <a:t> Keşif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5722"/>
            <a:ext cx="8229600" cy="42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Openaccess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Arşiv Sistemi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3593"/>
            <a:ext cx="8229600" cy="425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Abone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7528"/>
            <a:ext cx="8229600" cy="42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Ücretsiz  </a:t>
            </a:r>
            <a:r>
              <a:rPr lang="tr-TR" dirty="0" err="1"/>
              <a:t>Veritabanları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5887"/>
            <a:ext cx="8229600" cy="42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TOROS ÜNİVERSİTESİ KÜTÜPHANE ve DOKÜMANTASYON DAİRE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BAŞKANLIĞI</a:t>
            </a:r>
          </a:p>
          <a:p>
            <a:endParaRPr lang="tr-TR" dirty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                          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Teşekkürler..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TOROS ÜNİVERSİTESİ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ve DOKÜMANTASYON DAİRE BAŞKANLIĞI </a:t>
            </a:r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E23CBD00-6D1B-4C26-BA5D-4B6D05A7FAA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64899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Toros Üniversitesi Kütüphane ve Dokümantasyon Daire Başkanlığı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 Kütüphane ve Dokümantasyon Merkezi,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Kırkbeş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Evler Kampüsünde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vermektedir. Kütüphanenin tüm materyalleri bilgisayar kayıtlarına geçirilmiş olup, erişim uçlarından tarama, tarama terminalleri (OPAC) ile yapılmakta ve kütüphanenin tüm hizmetleri bilgisayarlar yardımı ile yürütülmektedir. </a:t>
            </a:r>
          </a:p>
        </p:txBody>
      </p:sp>
    </p:spTree>
    <p:extLst>
      <p:ext uri="{BB962C8B-B14F-4D97-AF65-F5344CB8AC3E}">
        <p14:creationId xmlns:p14="http://schemas.microsoft.com/office/powerpoint/2010/main" val="38830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 Bilgileri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 : Toros  Üniversitesi Kütüphane ve Dokümantasyon Merkezi45 Evler Kampüsü Bahçelievler Mahallesi 16. Cadde No: 7733140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Yenişehir-MERSİN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(0 324) 3253300 /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(0 324)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3253301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library@toros.edu.tr</a:t>
            </a:r>
          </a:p>
        </p:txBody>
      </p:sp>
    </p:spTree>
    <p:extLst>
      <p:ext uri="{BB962C8B-B14F-4D97-AF65-F5344CB8AC3E}">
        <p14:creationId xmlns:p14="http://schemas.microsoft.com/office/powerpoint/2010/main" val="26457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Bilgileri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Koleksiyonu (29.01.2018 tarihi itibari ile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Basılı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 Sayısı 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13801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E-Kitap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içinde yer alan) 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3015700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E-dergi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içinde yer alan) 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24120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Sayısı 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Abone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Olunan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Sayısı Abone olunan+ ULAKBİM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3+16=19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 :107</a:t>
            </a:r>
          </a:p>
        </p:txBody>
      </p:sp>
    </p:spTree>
    <p:extLst>
      <p:ext uri="{BB962C8B-B14F-4D97-AF65-F5344CB8AC3E}">
        <p14:creationId xmlns:p14="http://schemas.microsoft.com/office/powerpoint/2010/main" val="27383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ve Dokümantasyon Daire Başkanlığı Personeli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Daire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Başkanı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Personel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2547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Sayılı Yükseköğretim Kanunu ile buna bağlı olarak çıkarılan yönetmelik, Yönerge ve esaslar çerçevesinde işlem yapılır.</a:t>
            </a:r>
          </a:p>
        </p:txBody>
      </p:sp>
    </p:spTree>
    <p:extLst>
      <p:ext uri="{BB962C8B-B14F-4D97-AF65-F5344CB8AC3E}">
        <p14:creationId xmlns:p14="http://schemas.microsoft.com/office/powerpoint/2010/main" val="1460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Kütüphane Web Sayfasına Nasıl Ulaşırız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1437"/>
            <a:ext cx="8229600" cy="425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unum-Muzigi-Scintillate_VpX3iXfTi5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breeze.wav"/>
          </p:stSnd>
        </p:sndAc>
      </p:transition>
    </mc:Choice>
    <mc:Fallback xmlns="">
      <p:transition spd="slow"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3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tr-TR" dirty="0"/>
              <a:t>Katalog Sorgu Ekranı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2950"/>
            <a:ext cx="8229600" cy="42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</TotalTime>
  <Words>211</Words>
  <Application>Microsoft Office PowerPoint</Application>
  <PresentationFormat>Ekran Gösterisi (4:3)</PresentationFormat>
  <Paragraphs>34</Paragraphs>
  <Slides>15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Rockwell</vt:lpstr>
      <vt:lpstr>Times New Roman</vt:lpstr>
      <vt:lpstr>Wingdings 2</vt:lpstr>
      <vt:lpstr>Döküm</vt:lpstr>
      <vt:lpstr>TOROS ÜNİVERSİTESİ</vt:lpstr>
      <vt:lpstr>TOROS ÜNİVERSİTESİ</vt:lpstr>
      <vt:lpstr>PowerPoint Sunusu</vt:lpstr>
      <vt:lpstr>Toros Üniversitesi Kütüphane ve Dokümantasyon Daire Başkanlığı</vt:lpstr>
      <vt:lpstr>İletişim Bilgileri</vt:lpstr>
      <vt:lpstr>Kütüphane Bilgileri</vt:lpstr>
      <vt:lpstr>Kütüphane ve Dokümantasyon Daire Başkanlığı Personeli</vt:lpstr>
      <vt:lpstr>Kütüphane Web Sayfasına Nasıl Ulaşırız</vt:lpstr>
      <vt:lpstr>Katalog Sorgu Ekranı</vt:lpstr>
      <vt:lpstr>TO-KAT Sorgu Ekranı</vt:lpstr>
      <vt:lpstr>Ekual Keşif</vt:lpstr>
      <vt:lpstr>Openaccess Dspace Arşiv Sistemi</vt:lpstr>
      <vt:lpstr>Abone Veritabanları</vt:lpstr>
      <vt:lpstr>Ücretsiz  Veritabanları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TOROS ÜNİVERSİTESİ</dc:title>
  <dc:creator>user</dc:creator>
  <cp:lastModifiedBy>abc</cp:lastModifiedBy>
  <cp:revision>11</cp:revision>
  <dcterms:created xsi:type="dcterms:W3CDTF">2018-03-09T11:58:55Z</dcterms:created>
  <dcterms:modified xsi:type="dcterms:W3CDTF">2018-03-13T11:22:40Z</dcterms:modified>
</cp:coreProperties>
</file>