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3"/>
  </p:notesMasterIdLst>
  <p:sldIdLst>
    <p:sldId id="802" r:id="rId2"/>
    <p:sldId id="776" r:id="rId3"/>
    <p:sldId id="777" r:id="rId4"/>
    <p:sldId id="778" r:id="rId5"/>
    <p:sldId id="779" r:id="rId6"/>
    <p:sldId id="780" r:id="rId7"/>
    <p:sldId id="831" r:id="rId8"/>
    <p:sldId id="424" r:id="rId9"/>
    <p:sldId id="834" r:id="rId10"/>
    <p:sldId id="835" r:id="rId11"/>
    <p:sldId id="785" r:id="rId12"/>
    <p:sldId id="425" r:id="rId13"/>
    <p:sldId id="426" r:id="rId14"/>
    <p:sldId id="427" r:id="rId15"/>
    <p:sldId id="428" r:id="rId16"/>
    <p:sldId id="429" r:id="rId17"/>
    <p:sldId id="430" r:id="rId18"/>
    <p:sldId id="431" r:id="rId19"/>
    <p:sldId id="432" r:id="rId20"/>
    <p:sldId id="433" r:id="rId21"/>
    <p:sldId id="434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5" d="100"/>
          <a:sy n="75" d="100"/>
        </p:scale>
        <p:origin x="82" y="2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2290B8-8F90-499A-971C-DA152EBD4797}" type="datetimeFigureOut">
              <a:rPr lang="en-US" smtClean="0"/>
              <a:t>5/15/2024</a:t>
            </a:fld>
            <a:endParaRPr lang="en-US"/>
          </a:p>
        </p:txBody>
      </p:sp>
      <p:sp>
        <p:nvSpPr>
          <p:cNvPr id="4" name="Slayt Resmi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D8B13F-97BB-4455-AB20-C3238C1621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10082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77FB49C-37B9-445E-8813-0963CB986D8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612166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77FB49C-37B9-445E-8813-0963CB986D8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81051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/>
              <a:t>Asıl alt başlık stilini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D255D9EE-B8BE-46D2-9BB0-74048DADD415}" type="datetime1">
              <a:rPr lang="tr-TR" noProof="0" smtClean="0"/>
              <a:t>15.05.2024</a:t>
            </a:fld>
            <a:endParaRPr lang="tr-TR" noProof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tr-TR" noProof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3A98EE3D-8CD1-4C3F-BD1C-C98C9596463C}" type="slidenum">
              <a:rPr lang="tr-TR" noProof="0" smtClean="0"/>
              <a:t>‹#›</a:t>
            </a:fld>
            <a:endParaRPr lang="tr-TR" noProof="0"/>
          </a:p>
        </p:txBody>
      </p:sp>
    </p:spTree>
    <p:extLst>
      <p:ext uri="{BB962C8B-B14F-4D97-AF65-F5344CB8AC3E}">
        <p14:creationId xmlns:p14="http://schemas.microsoft.com/office/powerpoint/2010/main" val="6089999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16E0A43A-7CC1-4AAD-9411-FCE190FB4DA7}" type="datetime1">
              <a:rPr lang="tr-TR" noProof="0" smtClean="0"/>
              <a:t>15.05.2024</a:t>
            </a:fld>
            <a:endParaRPr lang="tr-TR" noProof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tr-TR" noProof="0"/>
          </a:p>
        </p:txBody>
      </p:sp>
    </p:spTree>
    <p:extLst>
      <p:ext uri="{BB962C8B-B14F-4D97-AF65-F5344CB8AC3E}">
        <p14:creationId xmlns:p14="http://schemas.microsoft.com/office/powerpoint/2010/main" val="16102189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1997E1BF-7F2B-42C1-A58F-9DF2A4CD5121}" type="datetime1">
              <a:rPr lang="tr-TR" noProof="0" smtClean="0"/>
              <a:t>15.05.2024</a:t>
            </a:fld>
            <a:endParaRPr lang="tr-TR" noProof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tr-TR" noProof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3A98EE3D-8CD1-4C3F-BD1C-C98C9596463C}" type="slidenum">
              <a:rPr lang="tr-TR" noProof="0" smtClean="0"/>
              <a:t>‹#›</a:t>
            </a:fld>
            <a:endParaRPr lang="tr-TR" noProof="0"/>
          </a:p>
        </p:txBody>
      </p:sp>
    </p:spTree>
    <p:extLst>
      <p:ext uri="{BB962C8B-B14F-4D97-AF65-F5344CB8AC3E}">
        <p14:creationId xmlns:p14="http://schemas.microsoft.com/office/powerpoint/2010/main" val="4061226226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31DBA123-14E1-4277-8BC3-B8D97F2F1111}" type="datetime1">
              <a:rPr lang="tr-TR" noProof="0" smtClean="0"/>
              <a:t>15.05.2024</a:t>
            </a:fld>
            <a:endParaRPr lang="tr-TR" noProof="0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tr-TR" noProof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3A98EE3D-8CD1-4C3F-BD1C-C98C9596463C}" type="slidenum">
              <a:rPr lang="tr-TR" noProof="0" smtClean="0"/>
              <a:t>‹#›</a:t>
            </a:fld>
            <a:endParaRPr lang="tr-TR" noProof="0"/>
          </a:p>
        </p:txBody>
      </p:sp>
    </p:spTree>
    <p:extLst>
      <p:ext uri="{BB962C8B-B14F-4D97-AF65-F5344CB8AC3E}">
        <p14:creationId xmlns:p14="http://schemas.microsoft.com/office/powerpoint/2010/main" val="2732087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790D07E4-81EA-40D2-BED9-E4CB773CD7CC}" type="datetime1">
              <a:rPr lang="tr-TR" noProof="0" smtClean="0"/>
              <a:t>15.05.2024</a:t>
            </a:fld>
            <a:endParaRPr lang="tr-TR" noProof="0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tr-TR" noProof="0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3A98EE3D-8CD1-4C3F-BD1C-C98C9596463C}" type="slidenum">
              <a:rPr lang="tr-TR" noProof="0" smtClean="0"/>
              <a:t>‹#›</a:t>
            </a:fld>
            <a:endParaRPr lang="tr-TR" noProof="0"/>
          </a:p>
        </p:txBody>
      </p:sp>
    </p:spTree>
    <p:extLst>
      <p:ext uri="{BB962C8B-B14F-4D97-AF65-F5344CB8AC3E}">
        <p14:creationId xmlns:p14="http://schemas.microsoft.com/office/powerpoint/2010/main" val="32193327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1F11E1FC-1018-40CB-9D0C-50D2D7A9241C}" type="datetime1">
              <a:rPr lang="tr-TR" noProof="0" smtClean="0"/>
              <a:t>15.05.2024</a:t>
            </a:fld>
            <a:endParaRPr lang="tr-TR" noProof="0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tr-TR" noProof="0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3A98EE3D-8CD1-4C3F-BD1C-C98C9596463C}" type="slidenum">
              <a:rPr lang="tr-TR" noProof="0" smtClean="0"/>
              <a:t>‹#›</a:t>
            </a:fld>
            <a:endParaRPr lang="tr-TR" noProof="0"/>
          </a:p>
        </p:txBody>
      </p:sp>
    </p:spTree>
    <p:extLst>
      <p:ext uri="{BB962C8B-B14F-4D97-AF65-F5344CB8AC3E}">
        <p14:creationId xmlns:p14="http://schemas.microsoft.com/office/powerpoint/2010/main" val="10485974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AC4902C3-927B-4685-A8FF-F54B3E7729F7}" type="datetime1">
              <a:rPr lang="tr-TR" noProof="0" smtClean="0"/>
              <a:t>15.05.2024</a:t>
            </a:fld>
            <a:endParaRPr lang="tr-TR" noProof="0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tr-TR" noProof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3A98EE3D-8CD1-4C3F-BD1C-C98C9596463C}" type="slidenum">
              <a:rPr lang="tr-TR" noProof="0" smtClean="0"/>
              <a:t>‹#›</a:t>
            </a:fld>
            <a:endParaRPr lang="tr-TR" noProof="0"/>
          </a:p>
        </p:txBody>
      </p:sp>
    </p:spTree>
    <p:extLst>
      <p:ext uri="{BB962C8B-B14F-4D97-AF65-F5344CB8AC3E}">
        <p14:creationId xmlns:p14="http://schemas.microsoft.com/office/powerpoint/2010/main" val="20897483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1997E1BF-7F2B-42C1-A58F-9DF2A4CD5121}" type="datetime1">
              <a:rPr lang="tr-TR" noProof="0" smtClean="0"/>
              <a:t>15.05.2024</a:t>
            </a:fld>
            <a:endParaRPr lang="tr-TR" noProof="0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tr-TR" noProof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3A98EE3D-8CD1-4C3F-BD1C-C98C9596463C}" type="slidenum">
              <a:rPr lang="tr-TR" noProof="0" smtClean="0"/>
              <a:t>‹#›</a:t>
            </a:fld>
            <a:endParaRPr lang="tr-TR" noProof="0"/>
          </a:p>
        </p:txBody>
      </p:sp>
    </p:spTree>
    <p:extLst>
      <p:ext uri="{BB962C8B-B14F-4D97-AF65-F5344CB8AC3E}">
        <p14:creationId xmlns:p14="http://schemas.microsoft.com/office/powerpoint/2010/main" val="1918504655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1997E1BF-7F2B-42C1-A58F-9DF2A4CD5121}" type="datetime1">
              <a:rPr lang="tr-TR" noProof="0" smtClean="0"/>
              <a:t>15.05.2024</a:t>
            </a:fld>
            <a:endParaRPr lang="tr-TR" noProof="0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tr-TR" noProof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3A98EE3D-8CD1-4C3F-BD1C-C98C9596463C}" type="slidenum">
              <a:rPr lang="tr-TR" noProof="0" smtClean="0"/>
              <a:t>‹#›</a:t>
            </a:fld>
            <a:endParaRPr lang="tr-TR" noProof="0"/>
          </a:p>
        </p:txBody>
      </p:sp>
    </p:spTree>
    <p:extLst>
      <p:ext uri="{BB962C8B-B14F-4D97-AF65-F5344CB8AC3E}">
        <p14:creationId xmlns:p14="http://schemas.microsoft.com/office/powerpoint/2010/main" val="1547242174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1997E1BF-7F2B-42C1-A58F-9DF2A4CD5121}" type="datetime1">
              <a:rPr lang="tr-TR" noProof="0" smtClean="0"/>
              <a:t>15.05.2024</a:t>
            </a:fld>
            <a:endParaRPr lang="tr-TR" noProof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tr-TR" noProof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3A98EE3D-8CD1-4C3F-BD1C-C98C9596463C}" type="slidenum">
              <a:rPr lang="tr-TR" noProof="0" smtClean="0"/>
              <a:t>‹#›</a:t>
            </a:fld>
            <a:endParaRPr lang="tr-TR" noProof="0"/>
          </a:p>
        </p:txBody>
      </p:sp>
    </p:spTree>
    <p:extLst>
      <p:ext uri="{BB962C8B-B14F-4D97-AF65-F5344CB8AC3E}">
        <p14:creationId xmlns:p14="http://schemas.microsoft.com/office/powerpoint/2010/main" val="2689669931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1997E1BF-7F2B-42C1-A58F-9DF2A4CD5121}" type="datetime1">
              <a:rPr lang="tr-TR" noProof="0" smtClean="0"/>
              <a:t>15.05.2024</a:t>
            </a:fld>
            <a:endParaRPr lang="tr-TR" noProof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tr-TR" noProof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3A98EE3D-8CD1-4C3F-BD1C-C98C9596463C}" type="slidenum">
              <a:rPr lang="tr-TR" noProof="0" smtClean="0"/>
              <a:t>‹#›</a:t>
            </a:fld>
            <a:endParaRPr lang="tr-TR" noProof="0"/>
          </a:p>
        </p:txBody>
      </p:sp>
    </p:spTree>
    <p:extLst>
      <p:ext uri="{BB962C8B-B14F-4D97-AF65-F5344CB8AC3E}">
        <p14:creationId xmlns:p14="http://schemas.microsoft.com/office/powerpoint/2010/main" val="2571746210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dirty="0"/>
              <a:t>Asıl metin stillerini düzenlemek için tıklatın</a:t>
            </a:r>
          </a:p>
          <a:p>
            <a:pPr lvl="1"/>
            <a:r>
              <a:rPr lang="tr-TR" dirty="0"/>
              <a:t>İkinci düzey</a:t>
            </a:r>
          </a:p>
          <a:p>
            <a:pPr lvl="2"/>
            <a:r>
              <a:rPr lang="tr-TR" dirty="0"/>
              <a:t>Üçüncü düzey</a:t>
            </a:r>
          </a:p>
          <a:p>
            <a:pPr lvl="3"/>
            <a:r>
              <a:rPr lang="tr-TR" dirty="0"/>
              <a:t>Dördüncü düzey</a:t>
            </a:r>
          </a:p>
          <a:p>
            <a:pPr lvl="4"/>
            <a:r>
              <a:rPr lang="tr-TR" dirty="0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1997E1BF-7F2B-42C1-A58F-9DF2A4CD5121}" type="datetime1">
              <a:rPr lang="tr-TR" noProof="0" smtClean="0"/>
              <a:t>15.05.2024</a:t>
            </a:fld>
            <a:endParaRPr lang="tr-TR" noProof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endParaRPr lang="tr-TR" noProof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tr-TR" noProof="0" smtClean="0"/>
              <a:t>‹#›</a:t>
            </a:fld>
            <a:endParaRPr lang="tr-TR" noProof="0"/>
          </a:p>
        </p:txBody>
      </p:sp>
      <p:sp>
        <p:nvSpPr>
          <p:cNvPr id="7" name="Metin kutusu 6"/>
          <p:cNvSpPr txBox="1"/>
          <p:nvPr userDrawn="1"/>
        </p:nvSpPr>
        <p:spPr>
          <a:xfrm>
            <a:off x="10911840" y="6362700"/>
            <a:ext cx="1229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B35C8D08-1C96-4433-BECA-01E2A1F065A2}" type="slidenum">
              <a:rPr lang="tr-TR" smtClean="0">
                <a:solidFill>
                  <a:schemeClr val="tx1"/>
                </a:solidFill>
              </a:rPr>
              <a:t>‹#›</a:t>
            </a:fld>
            <a:r>
              <a:rPr lang="tr-TR" dirty="0">
                <a:solidFill>
                  <a:schemeClr val="tx1"/>
                </a:solidFill>
              </a:rPr>
              <a:t>/21</a:t>
            </a:r>
          </a:p>
        </p:txBody>
      </p:sp>
    </p:spTree>
    <p:extLst>
      <p:ext uri="{BB962C8B-B14F-4D97-AF65-F5344CB8AC3E}">
        <p14:creationId xmlns:p14="http://schemas.microsoft.com/office/powerpoint/2010/main" val="18848467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10.png"/><Relationship Id="rId2" Type="http://schemas.openxmlformats.org/officeDocument/2006/relationships/image" Target="../media/image190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80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9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10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2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10.png"/><Relationship Id="rId3" Type="http://schemas.openxmlformats.org/officeDocument/2006/relationships/image" Target="../media/image8.png"/><Relationship Id="rId7" Type="http://schemas.openxmlformats.org/officeDocument/2006/relationships/image" Target="../media/image2100.png"/><Relationship Id="rId12" Type="http://schemas.openxmlformats.org/officeDocument/2006/relationships/image" Target="../media/image22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90.png"/><Relationship Id="rId11" Type="http://schemas.openxmlformats.org/officeDocument/2006/relationships/image" Target="../media/image219.png"/><Relationship Id="rId5" Type="http://schemas.openxmlformats.org/officeDocument/2006/relationships/image" Target="../media/image10.png"/><Relationship Id="rId10" Type="http://schemas.openxmlformats.org/officeDocument/2006/relationships/image" Target="../media/image218.png"/><Relationship Id="rId4" Type="http://schemas.openxmlformats.org/officeDocument/2006/relationships/image" Target="../media/image9.png"/><Relationship Id="rId9" Type="http://schemas.openxmlformats.org/officeDocument/2006/relationships/image" Target="../media/image217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3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0.png"/><Relationship Id="rId3" Type="http://schemas.openxmlformats.org/officeDocument/2006/relationships/image" Target="../media/image225.png"/><Relationship Id="rId7" Type="http://schemas.openxmlformats.org/officeDocument/2006/relationships/image" Target="../media/image229.png"/><Relationship Id="rId2" Type="http://schemas.openxmlformats.org/officeDocument/2006/relationships/image" Target="../media/image2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8.png"/><Relationship Id="rId5" Type="http://schemas.openxmlformats.org/officeDocument/2006/relationships/image" Target="../media/image227.png"/><Relationship Id="rId4" Type="http://schemas.openxmlformats.org/officeDocument/2006/relationships/image" Target="../media/image80.png"/><Relationship Id="rId9" Type="http://schemas.openxmlformats.org/officeDocument/2006/relationships/image" Target="../media/image23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8.png"/><Relationship Id="rId3" Type="http://schemas.openxmlformats.org/officeDocument/2006/relationships/image" Target="../media/image232.png"/><Relationship Id="rId7" Type="http://schemas.openxmlformats.org/officeDocument/2006/relationships/image" Target="../media/image234.png"/><Relationship Id="rId2" Type="http://schemas.openxmlformats.org/officeDocument/2006/relationships/image" Target="../media/image2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6.png"/><Relationship Id="rId5" Type="http://schemas.openxmlformats.org/officeDocument/2006/relationships/image" Target="../media/image235.png"/><Relationship Id="rId4" Type="http://schemas.openxmlformats.org/officeDocument/2006/relationships/image" Target="../media/image233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3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60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7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80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90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6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1.png"/><Relationship Id="rId3" Type="http://schemas.openxmlformats.org/officeDocument/2006/relationships/image" Target="../media/image13.png"/><Relationship Id="rId7" Type="http://schemas.openxmlformats.org/officeDocument/2006/relationships/image" Target="../media/image24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9.png"/><Relationship Id="rId5" Type="http://schemas.openxmlformats.org/officeDocument/2006/relationships/image" Target="../media/image248.png"/><Relationship Id="rId10" Type="http://schemas.openxmlformats.org/officeDocument/2006/relationships/hyperlink" Target="Structure_2_disp_R1_4.pptx" TargetMode="External"/><Relationship Id="rId4" Type="http://schemas.openxmlformats.org/officeDocument/2006/relationships/image" Target="../media/image247.png"/><Relationship Id="rId9" Type="http://schemas.openxmlformats.org/officeDocument/2006/relationships/image" Target="../media/image25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E2A037DE-29BD-0108-3956-94BE0C32815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dirty="0"/>
              <a:t>YAPI STATİĞİ 2-HİPERSTATİK SİSTEMLER	</a:t>
            </a:r>
            <a:br>
              <a:rPr lang="tr-TR" dirty="0"/>
            </a:br>
            <a:r>
              <a:rPr lang="tr-TR" dirty="0"/>
              <a:t>DEPLASMAN METODLARI(2-3)</a:t>
            </a:r>
            <a:endParaRPr lang="en-US" dirty="0"/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1B080E28-68CA-347C-A338-4EB2C9FFDFB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tr-TR" dirty="0">
                <a:solidFill>
                  <a:schemeClr val="tx1"/>
                </a:solidFill>
              </a:rPr>
              <a:t>Prof. Dr. Cengiz Dündar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54410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 1">
            <a:extLst>
              <a:ext uri="{FF2B5EF4-FFF2-40B4-BE49-F238E27FC236}">
                <a16:creationId xmlns:a16="http://schemas.microsoft.com/office/drawing/2014/main" id="{CB0D63CE-7C62-7D11-40AB-F38C89677CE4}"/>
              </a:ext>
            </a:extLst>
          </p:cNvPr>
          <p:cNvGrpSpPr/>
          <p:nvPr/>
        </p:nvGrpSpPr>
        <p:grpSpPr>
          <a:xfrm>
            <a:off x="1313895" y="986309"/>
            <a:ext cx="10075465" cy="4491901"/>
            <a:chOff x="1313895" y="986309"/>
            <a:chExt cx="10075465" cy="4491901"/>
          </a:xfrm>
        </p:grpSpPr>
        <p:sp>
          <p:nvSpPr>
            <p:cNvPr id="3" name="Metin kutusu 2">
              <a:extLst>
                <a:ext uri="{FF2B5EF4-FFF2-40B4-BE49-F238E27FC236}">
                  <a16:creationId xmlns:a16="http://schemas.microsoft.com/office/drawing/2014/main" id="{C3835A5B-5468-6AE4-3CD5-D1F2D7DC4BC9}"/>
                </a:ext>
              </a:extLst>
            </p:cNvPr>
            <p:cNvSpPr txBox="1"/>
            <p:nvPr/>
          </p:nvSpPr>
          <p:spPr>
            <a:xfrm>
              <a:off x="1313895" y="986309"/>
              <a:ext cx="789224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marR="0" lvl="0" indent="-34290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+mj-lt"/>
                <a:buAutoNum type="arabicPeriod" startAt="3"/>
                <a:tabLst/>
                <a:defRPr/>
              </a:pPr>
              <a:r>
                <a:rPr kumimoji="0" lang="tr-T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</a:t>
              </a:r>
              <a:r>
                <a:rPr kumimoji="0" lang="tr-TR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Elastik mesnetli sistemlerin çözümü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4" name="Grup 3">
              <a:extLst>
                <a:ext uri="{FF2B5EF4-FFF2-40B4-BE49-F238E27FC236}">
                  <a16:creationId xmlns:a16="http://schemas.microsoft.com/office/drawing/2014/main" id="{4CE3FE86-8C81-C2E4-0E86-52866EF34228}"/>
                </a:ext>
              </a:extLst>
            </p:cNvPr>
            <p:cNvGrpSpPr/>
            <p:nvPr/>
          </p:nvGrpSpPr>
          <p:grpSpPr>
            <a:xfrm rot="16200000">
              <a:off x="2210547" y="2508746"/>
              <a:ext cx="368321" cy="164297"/>
              <a:chOff x="9346855" y="5552441"/>
              <a:chExt cx="654229" cy="252186"/>
            </a:xfrm>
          </p:grpSpPr>
          <p:sp>
            <p:nvSpPr>
              <p:cNvPr id="5" name="Dikdörtgen 4">
                <a:extLst>
                  <a:ext uri="{FF2B5EF4-FFF2-40B4-BE49-F238E27FC236}">
                    <a16:creationId xmlns:a16="http://schemas.microsoft.com/office/drawing/2014/main" id="{8DC0DFDF-958A-1E4E-483B-254DC15C3169}"/>
                  </a:ext>
                </a:extLst>
              </p:cNvPr>
              <p:cNvSpPr/>
              <p:nvPr/>
            </p:nvSpPr>
            <p:spPr>
              <a:xfrm flipV="1">
                <a:off x="9346904" y="5552441"/>
                <a:ext cx="623508" cy="2347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6" name="Düz Bağlayıcı 5">
                <a:extLst>
                  <a:ext uri="{FF2B5EF4-FFF2-40B4-BE49-F238E27FC236}">
                    <a16:creationId xmlns:a16="http://schemas.microsoft.com/office/drawing/2014/main" id="{8C40BCF3-23D7-BACB-FCC5-6DF0CE5C6DF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346855" y="5552441"/>
                <a:ext cx="644020" cy="23472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" name="Düz Bağlayıcı 6">
                <a:extLst>
                  <a:ext uri="{FF2B5EF4-FFF2-40B4-BE49-F238E27FC236}">
                    <a16:creationId xmlns:a16="http://schemas.microsoft.com/office/drawing/2014/main" id="{2958D47C-2148-A0D9-76CE-20CC23A07F1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354103" y="5553481"/>
                <a:ext cx="646981" cy="251146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" name="Düz Bağlayıcı 7">
                <a:extLst>
                  <a:ext uri="{FF2B5EF4-FFF2-40B4-BE49-F238E27FC236}">
                    <a16:creationId xmlns:a16="http://schemas.microsoft.com/office/drawing/2014/main" id="{07A53E2A-E4DC-C78D-4DEE-E5A3880A940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357064" y="5552441"/>
                <a:ext cx="7199" cy="246901"/>
              </a:xfrm>
              <a:prstGeom prst="line">
                <a:avLst/>
              </a:prstGeom>
              <a:ln w="476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Düz Bağlayıcı 8">
                <a:extLst>
                  <a:ext uri="{FF2B5EF4-FFF2-40B4-BE49-F238E27FC236}">
                    <a16:creationId xmlns:a16="http://schemas.microsoft.com/office/drawing/2014/main" id="{586A154A-4737-82D2-59D2-B923D636068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986984" y="5552441"/>
                <a:ext cx="3940" cy="224578"/>
              </a:xfrm>
              <a:prstGeom prst="line">
                <a:avLst/>
              </a:prstGeom>
              <a:ln w="476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0" name="Grup 9">
              <a:extLst>
                <a:ext uri="{FF2B5EF4-FFF2-40B4-BE49-F238E27FC236}">
                  <a16:creationId xmlns:a16="http://schemas.microsoft.com/office/drawing/2014/main" id="{A203087C-D3F0-C93E-5F12-684284D6AF64}"/>
                </a:ext>
              </a:extLst>
            </p:cNvPr>
            <p:cNvGrpSpPr/>
            <p:nvPr/>
          </p:nvGrpSpPr>
          <p:grpSpPr bwMode="auto">
            <a:xfrm>
              <a:off x="2109345" y="2782121"/>
              <a:ext cx="532255" cy="206889"/>
              <a:chOff x="50" y="0"/>
              <a:chExt cx="137" cy="103"/>
            </a:xfrm>
            <a:pattFill prst="dkUpDiag">
              <a:fgClr>
                <a:schemeClr val="tx1"/>
              </a:fgClr>
              <a:bgClr>
                <a:schemeClr val="bg1"/>
              </a:bgClr>
            </a:pattFill>
          </p:grpSpPr>
          <p:sp>
            <p:nvSpPr>
              <p:cNvPr id="11" name="Rectangle 24" descr="Light upward diagonal">
                <a:extLst>
                  <a:ext uri="{FF2B5EF4-FFF2-40B4-BE49-F238E27FC236}">
                    <a16:creationId xmlns:a16="http://schemas.microsoft.com/office/drawing/2014/main" id="{32F47245-9D96-4DC3-5135-47774563108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" y="7"/>
                <a:ext cx="135" cy="96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465962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12" name="AutoShape 25">
                <a:extLst>
                  <a:ext uri="{FF2B5EF4-FFF2-40B4-BE49-F238E27FC236}">
                    <a16:creationId xmlns:a16="http://schemas.microsoft.com/office/drawing/2014/main" id="{43B566E0-91CC-C7BA-55EB-17CF91450C04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57" y="0"/>
                <a:ext cx="130" cy="0"/>
              </a:xfrm>
              <a:prstGeom prst="straightConnector1">
                <a:avLst/>
              </a:prstGeom>
              <a:grpFill/>
              <a:ln w="15875">
                <a:solidFill>
                  <a:srgbClr val="000000"/>
                </a:solidFill>
                <a:round/>
                <a:headEnd/>
                <a:tailEnd/>
              </a:ln>
            </p:spPr>
          </p:cxnSp>
        </p:grpSp>
        <p:cxnSp>
          <p:nvCxnSpPr>
            <p:cNvPr id="14" name="Düz Bağlayıcı 13">
              <a:extLst>
                <a:ext uri="{FF2B5EF4-FFF2-40B4-BE49-F238E27FC236}">
                  <a16:creationId xmlns:a16="http://schemas.microsoft.com/office/drawing/2014/main" id="{B2179DF3-F6A7-8736-9101-78C44EA8E72A}"/>
                </a:ext>
              </a:extLst>
            </p:cNvPr>
            <p:cNvCxnSpPr/>
            <p:nvPr/>
          </p:nvCxnSpPr>
          <p:spPr>
            <a:xfrm>
              <a:off x="2397760" y="2001520"/>
              <a:ext cx="0" cy="415374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Metin kutusu 14">
                  <a:extLst>
                    <a:ext uri="{FF2B5EF4-FFF2-40B4-BE49-F238E27FC236}">
                      <a16:creationId xmlns:a16="http://schemas.microsoft.com/office/drawing/2014/main" id="{970373CC-C47C-0D49-8174-F94DE5372E04}"/>
                    </a:ext>
                  </a:extLst>
                </p:cNvPr>
                <p:cNvSpPr txBox="1"/>
                <p:nvPr/>
              </p:nvSpPr>
              <p:spPr>
                <a:xfrm>
                  <a:off x="3342640" y="2082800"/>
                  <a:ext cx="5730240" cy="65620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𝜃</m:t>
                        </m:r>
                        <m:r>
                          <a:rPr kumimoji="0" lang="tr-TR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=</m:t>
                        </m:r>
                        <m:f>
                          <m:fPr>
                            <m:ctrlP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</m:ctrlPr>
                          </m:fPr>
                          <m:num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  <m:t>𝑀</m:t>
                            </m:r>
                          </m:num>
                          <m:den>
                            <m:sSub>
                              <m:sSubPr>
                                <m:ctrlP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</m:ctrlPr>
                              </m:sSubPr>
                              <m:e>
                                <m: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𝑅</m:t>
                                </m:r>
                              </m:e>
                              <m:sub>
                                <m: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𝜃</m:t>
                                </m:r>
                              </m:sub>
                            </m:sSub>
                          </m:den>
                        </m:f>
                        <m:r>
                          <a:rPr kumimoji="0" lang="tr-TR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          </m:t>
                        </m:r>
                        <m:r>
                          <a:rPr kumimoji="0" lang="tr-TR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𝜃</m:t>
                        </m:r>
                        <m:r>
                          <a:rPr kumimoji="0" lang="tr-TR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=1     </m:t>
                        </m:r>
                        <m:r>
                          <a:rPr kumimoji="0" lang="tr-TR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𝑀</m:t>
                        </m:r>
                        <m:r>
                          <a:rPr kumimoji="0" lang="tr-TR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=</m:t>
                        </m:r>
                        <m:sSub>
                          <m:sSubPr>
                            <m:ctrlP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  <m:t>𝑅</m:t>
                            </m:r>
                          </m:e>
                          <m:sub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  <m:t>𝜃</m:t>
                            </m:r>
                          </m:sub>
                        </m:sSub>
                      </m:oMath>
                    </m:oMathPara>
                  </a14:m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15" name="Metin kutusu 14">
                  <a:extLst>
                    <a:ext uri="{FF2B5EF4-FFF2-40B4-BE49-F238E27FC236}">
                      <a16:creationId xmlns:a16="http://schemas.microsoft.com/office/drawing/2014/main" id="{970373CC-C47C-0D49-8174-F94DE5372E0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342640" y="2082800"/>
                  <a:ext cx="5730240" cy="656205"/>
                </a:xfrm>
                <a:prstGeom prst="rect">
                  <a:avLst/>
                </a:prstGeom>
                <a:blipFill>
                  <a:blip r:embed="rId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7" name="Düz Bağlayıcı 16">
              <a:extLst>
                <a:ext uri="{FF2B5EF4-FFF2-40B4-BE49-F238E27FC236}">
                  <a16:creationId xmlns:a16="http://schemas.microsoft.com/office/drawing/2014/main" id="{C60B2870-96FB-94A9-A5BA-96D8254E5AE9}"/>
                </a:ext>
              </a:extLst>
            </p:cNvPr>
            <p:cNvCxnSpPr/>
            <p:nvPr/>
          </p:nvCxnSpPr>
          <p:spPr>
            <a:xfrm>
              <a:off x="1785937" y="3473707"/>
              <a:ext cx="3873183" cy="0"/>
            </a:xfrm>
            <a:prstGeom prst="line">
              <a:avLst/>
            </a:prstGeom>
            <a:ln w="2222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9" name="Düz Bağlayıcı 18">
              <a:extLst>
                <a:ext uri="{FF2B5EF4-FFF2-40B4-BE49-F238E27FC236}">
                  <a16:creationId xmlns:a16="http://schemas.microsoft.com/office/drawing/2014/main" id="{85A65971-20CB-D2D6-80E6-DDB6D5774222}"/>
                </a:ext>
              </a:extLst>
            </p:cNvPr>
            <p:cNvCxnSpPr/>
            <p:nvPr/>
          </p:nvCxnSpPr>
          <p:spPr>
            <a:xfrm>
              <a:off x="3616960" y="3473707"/>
              <a:ext cx="0" cy="1474213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grpSp>
          <p:nvGrpSpPr>
            <p:cNvPr id="20" name="Grup 19">
              <a:extLst>
                <a:ext uri="{FF2B5EF4-FFF2-40B4-BE49-F238E27FC236}">
                  <a16:creationId xmlns:a16="http://schemas.microsoft.com/office/drawing/2014/main" id="{D9ABBE88-7930-A667-DCAD-AEEBB19E49B6}"/>
                </a:ext>
              </a:extLst>
            </p:cNvPr>
            <p:cNvGrpSpPr/>
            <p:nvPr/>
          </p:nvGrpSpPr>
          <p:grpSpPr>
            <a:xfrm rot="16200000">
              <a:off x="3450067" y="4977626"/>
              <a:ext cx="368321" cy="164297"/>
              <a:chOff x="9346855" y="5552441"/>
              <a:chExt cx="654229" cy="252186"/>
            </a:xfrm>
          </p:grpSpPr>
          <p:sp>
            <p:nvSpPr>
              <p:cNvPr id="21" name="Dikdörtgen 20">
                <a:extLst>
                  <a:ext uri="{FF2B5EF4-FFF2-40B4-BE49-F238E27FC236}">
                    <a16:creationId xmlns:a16="http://schemas.microsoft.com/office/drawing/2014/main" id="{C9E0E9E9-5245-671A-895B-37320D85EA55}"/>
                  </a:ext>
                </a:extLst>
              </p:cNvPr>
              <p:cNvSpPr/>
              <p:nvPr/>
            </p:nvSpPr>
            <p:spPr>
              <a:xfrm flipV="1">
                <a:off x="9346904" y="5552441"/>
                <a:ext cx="623508" cy="2347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22" name="Düz Bağlayıcı 21">
                <a:extLst>
                  <a:ext uri="{FF2B5EF4-FFF2-40B4-BE49-F238E27FC236}">
                    <a16:creationId xmlns:a16="http://schemas.microsoft.com/office/drawing/2014/main" id="{FB40CB87-AD59-60DA-76A1-74D92DA63D9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346855" y="5552441"/>
                <a:ext cx="644020" cy="23472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Düz Bağlayıcı 22">
                <a:extLst>
                  <a:ext uri="{FF2B5EF4-FFF2-40B4-BE49-F238E27FC236}">
                    <a16:creationId xmlns:a16="http://schemas.microsoft.com/office/drawing/2014/main" id="{6D426322-0204-C536-65EA-98594D2AB91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354103" y="5553481"/>
                <a:ext cx="646981" cy="251146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Düz Bağlayıcı 23">
                <a:extLst>
                  <a:ext uri="{FF2B5EF4-FFF2-40B4-BE49-F238E27FC236}">
                    <a16:creationId xmlns:a16="http://schemas.microsoft.com/office/drawing/2014/main" id="{FBDD1D87-CA93-7EE7-90B3-2A2F97C139E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357064" y="5552441"/>
                <a:ext cx="7199" cy="246901"/>
              </a:xfrm>
              <a:prstGeom prst="line">
                <a:avLst/>
              </a:prstGeom>
              <a:ln w="476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Düz Bağlayıcı 24">
                <a:extLst>
                  <a:ext uri="{FF2B5EF4-FFF2-40B4-BE49-F238E27FC236}">
                    <a16:creationId xmlns:a16="http://schemas.microsoft.com/office/drawing/2014/main" id="{CA3A7987-071A-1386-F37F-042A912AAB6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986984" y="5552441"/>
                <a:ext cx="3940" cy="224578"/>
              </a:xfrm>
              <a:prstGeom prst="line">
                <a:avLst/>
              </a:prstGeom>
              <a:ln w="476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6" name="Grup 25">
              <a:extLst>
                <a:ext uri="{FF2B5EF4-FFF2-40B4-BE49-F238E27FC236}">
                  <a16:creationId xmlns:a16="http://schemas.microsoft.com/office/drawing/2014/main" id="{58D47A6E-993B-9F8E-FC9A-49218248C8B1}"/>
                </a:ext>
              </a:extLst>
            </p:cNvPr>
            <p:cNvGrpSpPr/>
            <p:nvPr/>
          </p:nvGrpSpPr>
          <p:grpSpPr bwMode="auto">
            <a:xfrm>
              <a:off x="3369185" y="5271321"/>
              <a:ext cx="532255" cy="206889"/>
              <a:chOff x="50" y="0"/>
              <a:chExt cx="137" cy="103"/>
            </a:xfrm>
            <a:pattFill prst="dkUpDiag">
              <a:fgClr>
                <a:schemeClr val="tx1"/>
              </a:fgClr>
              <a:bgClr>
                <a:schemeClr val="bg1"/>
              </a:bgClr>
            </a:pattFill>
          </p:grpSpPr>
          <p:sp>
            <p:nvSpPr>
              <p:cNvPr id="27" name="Rectangle 24" descr="Light upward diagonal">
                <a:extLst>
                  <a:ext uri="{FF2B5EF4-FFF2-40B4-BE49-F238E27FC236}">
                    <a16:creationId xmlns:a16="http://schemas.microsoft.com/office/drawing/2014/main" id="{E818389C-EE8F-6EF0-9CA5-FCD3F191F64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" y="7"/>
                <a:ext cx="135" cy="96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465962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28" name="AutoShape 25">
                <a:extLst>
                  <a:ext uri="{FF2B5EF4-FFF2-40B4-BE49-F238E27FC236}">
                    <a16:creationId xmlns:a16="http://schemas.microsoft.com/office/drawing/2014/main" id="{43E69B8E-7D97-21C7-EC60-7EE7D02735D2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57" y="0"/>
                <a:ext cx="130" cy="0"/>
              </a:xfrm>
              <a:prstGeom prst="straightConnector1">
                <a:avLst/>
              </a:prstGeom>
              <a:grpFill/>
              <a:ln w="15875">
                <a:solidFill>
                  <a:srgbClr val="000000"/>
                </a:solidFill>
                <a:round/>
                <a:headEnd/>
                <a:tailEnd/>
              </a:ln>
            </p:spPr>
          </p:cxnSp>
        </p:grpSp>
        <p:grpSp>
          <p:nvGrpSpPr>
            <p:cNvPr id="29" name="Grup 28">
              <a:extLst>
                <a:ext uri="{FF2B5EF4-FFF2-40B4-BE49-F238E27FC236}">
                  <a16:creationId xmlns:a16="http://schemas.microsoft.com/office/drawing/2014/main" id="{B58BDFF5-9FF6-7A08-BE28-F9ADE17A3222}"/>
                </a:ext>
              </a:extLst>
            </p:cNvPr>
            <p:cNvGrpSpPr/>
            <p:nvPr/>
          </p:nvGrpSpPr>
          <p:grpSpPr>
            <a:xfrm>
              <a:off x="3876787" y="3392666"/>
              <a:ext cx="368321" cy="164297"/>
              <a:chOff x="9346855" y="5552441"/>
              <a:chExt cx="654229" cy="252186"/>
            </a:xfrm>
          </p:grpSpPr>
          <p:sp>
            <p:nvSpPr>
              <p:cNvPr id="30" name="Dikdörtgen 29">
                <a:extLst>
                  <a:ext uri="{FF2B5EF4-FFF2-40B4-BE49-F238E27FC236}">
                    <a16:creationId xmlns:a16="http://schemas.microsoft.com/office/drawing/2014/main" id="{4F4A5703-4015-E8A1-87E8-52459E19EB56}"/>
                  </a:ext>
                </a:extLst>
              </p:cNvPr>
              <p:cNvSpPr/>
              <p:nvPr/>
            </p:nvSpPr>
            <p:spPr>
              <a:xfrm flipV="1">
                <a:off x="9346904" y="5552441"/>
                <a:ext cx="623508" cy="2347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31" name="Düz Bağlayıcı 30">
                <a:extLst>
                  <a:ext uri="{FF2B5EF4-FFF2-40B4-BE49-F238E27FC236}">
                    <a16:creationId xmlns:a16="http://schemas.microsoft.com/office/drawing/2014/main" id="{0BCFA4C9-53BF-5732-C54E-25AB5286BF5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346855" y="5552441"/>
                <a:ext cx="644020" cy="23472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Düz Bağlayıcı 31">
                <a:extLst>
                  <a:ext uri="{FF2B5EF4-FFF2-40B4-BE49-F238E27FC236}">
                    <a16:creationId xmlns:a16="http://schemas.microsoft.com/office/drawing/2014/main" id="{3EA121BA-D487-3B20-F9D2-F8716B5E677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354103" y="5553481"/>
                <a:ext cx="646981" cy="251146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Düz Bağlayıcı 32">
                <a:extLst>
                  <a:ext uri="{FF2B5EF4-FFF2-40B4-BE49-F238E27FC236}">
                    <a16:creationId xmlns:a16="http://schemas.microsoft.com/office/drawing/2014/main" id="{188AC835-BA76-385C-CF2D-7A9CAC4628A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357064" y="5552441"/>
                <a:ext cx="7199" cy="246901"/>
              </a:xfrm>
              <a:prstGeom prst="line">
                <a:avLst/>
              </a:prstGeom>
              <a:ln w="476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Düz Bağlayıcı 33">
                <a:extLst>
                  <a:ext uri="{FF2B5EF4-FFF2-40B4-BE49-F238E27FC236}">
                    <a16:creationId xmlns:a16="http://schemas.microsoft.com/office/drawing/2014/main" id="{9A6D3784-C5AE-763B-2787-B8A24E119A7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986984" y="5552441"/>
                <a:ext cx="3940" cy="224578"/>
              </a:xfrm>
              <a:prstGeom prst="line">
                <a:avLst/>
              </a:prstGeom>
              <a:ln w="476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5" name="Grup 34">
              <a:extLst>
                <a:ext uri="{FF2B5EF4-FFF2-40B4-BE49-F238E27FC236}">
                  <a16:creationId xmlns:a16="http://schemas.microsoft.com/office/drawing/2014/main" id="{2937B657-7405-1DE5-FDAB-0B8D2C377BD9}"/>
                </a:ext>
              </a:extLst>
            </p:cNvPr>
            <p:cNvGrpSpPr/>
            <p:nvPr/>
          </p:nvGrpSpPr>
          <p:grpSpPr bwMode="auto">
            <a:xfrm rot="16200000">
              <a:off x="5512945" y="3361241"/>
              <a:ext cx="532255" cy="206889"/>
              <a:chOff x="50" y="0"/>
              <a:chExt cx="137" cy="103"/>
            </a:xfrm>
            <a:pattFill prst="dkUpDiag">
              <a:fgClr>
                <a:schemeClr val="tx1"/>
              </a:fgClr>
              <a:bgClr>
                <a:schemeClr val="bg1"/>
              </a:bgClr>
            </a:pattFill>
          </p:grpSpPr>
          <p:sp>
            <p:nvSpPr>
              <p:cNvPr id="36" name="Rectangle 24" descr="Light upward diagonal">
                <a:extLst>
                  <a:ext uri="{FF2B5EF4-FFF2-40B4-BE49-F238E27FC236}">
                    <a16:creationId xmlns:a16="http://schemas.microsoft.com/office/drawing/2014/main" id="{CA11DC16-5156-A575-3866-BDE4CE5103A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" y="7"/>
                <a:ext cx="135" cy="96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465962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37" name="AutoShape 25">
                <a:extLst>
                  <a:ext uri="{FF2B5EF4-FFF2-40B4-BE49-F238E27FC236}">
                    <a16:creationId xmlns:a16="http://schemas.microsoft.com/office/drawing/2014/main" id="{C38582CB-BE98-7D34-910A-3BF7F40E5E68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57" y="0"/>
                <a:ext cx="130" cy="0"/>
              </a:xfrm>
              <a:prstGeom prst="straightConnector1">
                <a:avLst/>
              </a:prstGeom>
              <a:grpFill/>
              <a:ln w="15875">
                <a:solidFill>
                  <a:srgbClr val="000000"/>
                </a:solidFill>
                <a:round/>
                <a:headEnd/>
                <a:tailEnd/>
              </a:ln>
            </p:spPr>
          </p:cxnSp>
        </p:grpSp>
        <p:grpSp>
          <p:nvGrpSpPr>
            <p:cNvPr id="38" name="Grup 37">
              <a:extLst>
                <a:ext uri="{FF2B5EF4-FFF2-40B4-BE49-F238E27FC236}">
                  <a16:creationId xmlns:a16="http://schemas.microsoft.com/office/drawing/2014/main" id="{CCC92062-4E5E-F7CE-92F5-F660268E780E}"/>
                </a:ext>
              </a:extLst>
            </p:cNvPr>
            <p:cNvGrpSpPr/>
            <p:nvPr/>
          </p:nvGrpSpPr>
          <p:grpSpPr bwMode="auto">
            <a:xfrm rot="5400000">
              <a:off x="1408305" y="3381561"/>
              <a:ext cx="532255" cy="206889"/>
              <a:chOff x="50" y="0"/>
              <a:chExt cx="137" cy="103"/>
            </a:xfrm>
            <a:pattFill prst="dkUpDiag">
              <a:fgClr>
                <a:schemeClr val="tx1"/>
              </a:fgClr>
              <a:bgClr>
                <a:schemeClr val="bg1"/>
              </a:bgClr>
            </a:pattFill>
          </p:grpSpPr>
          <p:sp>
            <p:nvSpPr>
              <p:cNvPr id="39" name="Rectangle 24" descr="Light upward diagonal">
                <a:extLst>
                  <a:ext uri="{FF2B5EF4-FFF2-40B4-BE49-F238E27FC236}">
                    <a16:creationId xmlns:a16="http://schemas.microsoft.com/office/drawing/2014/main" id="{40187242-4040-2730-FFEF-FF4A6D19A89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" y="7"/>
                <a:ext cx="135" cy="96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465962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40" name="AutoShape 25">
                <a:extLst>
                  <a:ext uri="{FF2B5EF4-FFF2-40B4-BE49-F238E27FC236}">
                    <a16:creationId xmlns:a16="http://schemas.microsoft.com/office/drawing/2014/main" id="{E6D0AC96-DEA2-1773-E298-DDACF8E58EBB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57" y="0"/>
                <a:ext cx="130" cy="0"/>
              </a:xfrm>
              <a:prstGeom prst="straightConnector1">
                <a:avLst/>
              </a:prstGeom>
              <a:grpFill/>
              <a:ln w="15875">
                <a:solidFill>
                  <a:srgbClr val="000000"/>
                </a:solidFill>
                <a:round/>
                <a:headEnd/>
                <a:tailEnd/>
              </a:ln>
            </p:spPr>
          </p:cxnSp>
        </p:grpSp>
        <p:cxnSp>
          <p:nvCxnSpPr>
            <p:cNvPr id="41" name="Düz Ok Bağlayıcısı 40">
              <a:extLst>
                <a:ext uri="{FF2B5EF4-FFF2-40B4-BE49-F238E27FC236}">
                  <a16:creationId xmlns:a16="http://schemas.microsoft.com/office/drawing/2014/main" id="{931A26A8-3401-D0A1-72DE-695436D67ABD}"/>
                </a:ext>
              </a:extLst>
            </p:cNvPr>
            <p:cNvCxnSpPr>
              <a:cxnSpLocks/>
            </p:cNvCxnSpPr>
            <p:nvPr/>
          </p:nvCxnSpPr>
          <p:spPr>
            <a:xfrm>
              <a:off x="3119120" y="4208211"/>
              <a:ext cx="487680" cy="0"/>
            </a:xfrm>
            <a:prstGeom prst="straightConnector1">
              <a:avLst/>
            </a:prstGeom>
            <a:ln w="15875">
              <a:solidFill>
                <a:schemeClr val="tx1"/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2" name="Düz Ok Bağlayıcısı 41">
              <a:extLst>
                <a:ext uri="{FF2B5EF4-FFF2-40B4-BE49-F238E27FC236}">
                  <a16:creationId xmlns:a16="http://schemas.microsoft.com/office/drawing/2014/main" id="{BD69104D-E53A-99D9-ED1F-AB41A0E27E18}"/>
                </a:ext>
              </a:extLst>
            </p:cNvPr>
            <p:cNvCxnSpPr>
              <a:cxnSpLocks/>
            </p:cNvCxnSpPr>
            <p:nvPr/>
          </p:nvCxnSpPr>
          <p:spPr>
            <a:xfrm>
              <a:off x="4744720" y="3043805"/>
              <a:ext cx="0" cy="422726"/>
            </a:xfrm>
            <a:prstGeom prst="straightConnector1">
              <a:avLst/>
            </a:prstGeom>
            <a:ln w="15875">
              <a:solidFill>
                <a:schemeClr val="tx1"/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4" name="Düz Ok Bağlayıcısı 43">
              <a:extLst>
                <a:ext uri="{FF2B5EF4-FFF2-40B4-BE49-F238E27FC236}">
                  <a16:creationId xmlns:a16="http://schemas.microsoft.com/office/drawing/2014/main" id="{85316D58-88E8-6A88-DA2D-3F94848AFB15}"/>
                </a:ext>
              </a:extLst>
            </p:cNvPr>
            <p:cNvCxnSpPr>
              <a:cxnSpLocks/>
            </p:cNvCxnSpPr>
            <p:nvPr/>
          </p:nvCxnSpPr>
          <p:spPr>
            <a:xfrm>
              <a:off x="3007360" y="3053965"/>
              <a:ext cx="0" cy="422726"/>
            </a:xfrm>
            <a:prstGeom prst="straightConnector1">
              <a:avLst/>
            </a:prstGeom>
            <a:ln w="15875">
              <a:solidFill>
                <a:schemeClr val="tx1"/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45" name="Metin kutusu 44">
              <a:extLst>
                <a:ext uri="{FF2B5EF4-FFF2-40B4-BE49-F238E27FC236}">
                  <a16:creationId xmlns:a16="http://schemas.microsoft.com/office/drawing/2014/main" id="{73E54D19-1A41-6B29-8FEC-186A909C1A41}"/>
                </a:ext>
              </a:extLst>
            </p:cNvPr>
            <p:cNvSpPr txBox="1"/>
            <p:nvPr/>
          </p:nvSpPr>
          <p:spPr>
            <a:xfrm>
              <a:off x="1766137" y="3354772"/>
              <a:ext cx="40117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2400" b="1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1</a:t>
              </a:r>
              <a:endParaRPr kumimoji="0" lang="en-US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6" name="Metin kutusu 45">
              <a:extLst>
                <a:ext uri="{FF2B5EF4-FFF2-40B4-BE49-F238E27FC236}">
                  <a16:creationId xmlns:a16="http://schemas.microsoft.com/office/drawing/2014/main" id="{33740549-87F4-1251-5F6A-DE02B5A3063C}"/>
                </a:ext>
              </a:extLst>
            </p:cNvPr>
            <p:cNvSpPr txBox="1"/>
            <p:nvPr/>
          </p:nvSpPr>
          <p:spPr>
            <a:xfrm>
              <a:off x="3330777" y="3354772"/>
              <a:ext cx="40117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2400" b="1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2</a:t>
              </a:r>
              <a:endParaRPr kumimoji="0" lang="en-US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7" name="Metin kutusu 46">
              <a:extLst>
                <a:ext uri="{FF2B5EF4-FFF2-40B4-BE49-F238E27FC236}">
                  <a16:creationId xmlns:a16="http://schemas.microsoft.com/office/drawing/2014/main" id="{19898149-F528-BA56-25F2-0490051C8723}"/>
                </a:ext>
              </a:extLst>
            </p:cNvPr>
            <p:cNvSpPr txBox="1"/>
            <p:nvPr/>
          </p:nvSpPr>
          <p:spPr>
            <a:xfrm>
              <a:off x="5454217" y="3354772"/>
              <a:ext cx="40117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2400" b="1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3</a:t>
              </a:r>
              <a:endParaRPr kumimoji="0" lang="en-US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8" name="Metin kutusu 47">
              <a:extLst>
                <a:ext uri="{FF2B5EF4-FFF2-40B4-BE49-F238E27FC236}">
                  <a16:creationId xmlns:a16="http://schemas.microsoft.com/office/drawing/2014/main" id="{26163E3C-0A37-49B5-1416-1D291BA63D20}"/>
                </a:ext>
              </a:extLst>
            </p:cNvPr>
            <p:cNvSpPr txBox="1"/>
            <p:nvPr/>
          </p:nvSpPr>
          <p:spPr>
            <a:xfrm>
              <a:off x="3165719" y="4604452"/>
              <a:ext cx="33255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2400" b="1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4</a:t>
              </a:r>
              <a:endParaRPr kumimoji="0" lang="en-US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9" name="Metin kutusu 48">
              <a:extLst>
                <a:ext uri="{FF2B5EF4-FFF2-40B4-BE49-F238E27FC236}">
                  <a16:creationId xmlns:a16="http://schemas.microsoft.com/office/drawing/2014/main" id="{874DB5CC-4277-7F8F-1CF4-9D349F0BA742}"/>
                </a:ext>
              </a:extLst>
            </p:cNvPr>
            <p:cNvSpPr txBox="1"/>
            <p:nvPr/>
          </p:nvSpPr>
          <p:spPr>
            <a:xfrm>
              <a:off x="3789679" y="4866641"/>
              <a:ext cx="55607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R</a:t>
              </a:r>
              <a:r>
                <a:rPr kumimoji="0" lang="el-GR" sz="1800" b="1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θ</a:t>
              </a:r>
              <a:endParaRPr kumimoji="0" lang="en-US" sz="18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0" name="Metin kutusu 49">
              <a:extLst>
                <a:ext uri="{FF2B5EF4-FFF2-40B4-BE49-F238E27FC236}">
                  <a16:creationId xmlns:a16="http://schemas.microsoft.com/office/drawing/2014/main" id="{15864DCB-D00B-FAE3-6680-49AA004ADA09}"/>
                </a:ext>
              </a:extLst>
            </p:cNvPr>
            <p:cNvSpPr txBox="1"/>
            <p:nvPr/>
          </p:nvSpPr>
          <p:spPr>
            <a:xfrm>
              <a:off x="3881120" y="3505201"/>
              <a:ext cx="52832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R’</a:t>
              </a:r>
              <a:r>
                <a:rPr kumimoji="0" lang="el-GR" sz="1800" b="1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θ</a:t>
              </a:r>
              <a:endParaRPr kumimoji="0" lang="en-US" sz="18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1" name="Metin kutusu 50">
              <a:extLst>
                <a:ext uri="{FF2B5EF4-FFF2-40B4-BE49-F238E27FC236}">
                  <a16:creationId xmlns:a16="http://schemas.microsoft.com/office/drawing/2014/main" id="{66B85086-9D5A-CBED-6633-52027DF73133}"/>
                </a:ext>
              </a:extLst>
            </p:cNvPr>
            <p:cNvSpPr txBox="1"/>
            <p:nvPr/>
          </p:nvSpPr>
          <p:spPr>
            <a:xfrm>
              <a:off x="3828617" y="2897572"/>
              <a:ext cx="40117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2400" b="1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2’</a:t>
              </a:r>
              <a:endParaRPr kumimoji="0" lang="en-US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2" name="Metin kutusu 51">
              <a:extLst>
                <a:ext uri="{FF2B5EF4-FFF2-40B4-BE49-F238E27FC236}">
                  <a16:creationId xmlns:a16="http://schemas.microsoft.com/office/drawing/2014/main" id="{C4DEC2A7-71CA-2D59-4497-0AF876661D18}"/>
                </a:ext>
              </a:extLst>
            </p:cNvPr>
            <p:cNvSpPr txBox="1"/>
            <p:nvPr/>
          </p:nvSpPr>
          <p:spPr>
            <a:xfrm>
              <a:off x="3135239" y="4949892"/>
              <a:ext cx="33948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2400" b="1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4’</a:t>
              </a:r>
              <a:endParaRPr kumimoji="0" lang="en-US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3" name="Metin kutusu 52">
                  <a:extLst>
                    <a:ext uri="{FF2B5EF4-FFF2-40B4-BE49-F238E27FC236}">
                      <a16:creationId xmlns:a16="http://schemas.microsoft.com/office/drawing/2014/main" id="{FD62494F-1C9E-B3D3-7F32-5D510EA2375D}"/>
                    </a:ext>
                  </a:extLst>
                </p:cNvPr>
                <p:cNvSpPr txBox="1"/>
                <p:nvPr/>
              </p:nvSpPr>
              <p:spPr>
                <a:xfrm>
                  <a:off x="7691120" y="3156290"/>
                  <a:ext cx="3698240" cy="42030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𝑚</m:t>
                            </m:r>
                          </m:e>
                          <m:sub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𝑖</m:t>
                            </m:r>
                            <m:sSub>
                              <m:sSubPr>
                                <m:ctrlP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bPr>
                              <m:e>
                                <m: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𝜃</m:t>
                                </m:r>
                              </m:e>
                              <m:sub>
                                <m: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𝑖</m:t>
                                </m:r>
                              </m:sub>
                            </m:sSub>
                          </m:sub>
                        </m:sSub>
                        <m:r>
                          <a:rPr kumimoji="0" lang="tr-TR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=</m:t>
                        </m:r>
                        <m:sSub>
                          <m:sSubPr>
                            <m:ctrlP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𝑅</m:t>
                            </m:r>
                          </m:e>
                          <m:sub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  <m:t>𝜃</m:t>
                            </m:r>
                          </m:sub>
                        </m:sSub>
                        <m:r>
                          <a:rPr kumimoji="0" lang="tr-TR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   </m:t>
                        </m:r>
                        <m:sSubSup>
                          <m:sSubSupPr>
                            <m:ctrlP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SupPr>
                          <m:e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𝑚</m:t>
                            </m:r>
                          </m:e>
                          <m:sub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4</m:t>
                            </m:r>
                            <m:sSub>
                              <m:sSubPr>
                                <m:ctrlP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bPr>
                              <m:e>
                                <m: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𝜃</m:t>
                                </m:r>
                              </m:e>
                              <m:sub>
                                <m: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4</m:t>
                                </m:r>
                              </m:sub>
                            </m:sSub>
                          </m:sub>
                          <m:sup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44′</m:t>
                            </m:r>
                          </m:sup>
                        </m:sSubSup>
                        <m:r>
                          <a:rPr kumimoji="0" lang="tr-TR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=</m:t>
                        </m:r>
                        <m:sSub>
                          <m:sSubPr>
                            <m:ctrlP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𝑅</m:t>
                            </m:r>
                          </m:e>
                          <m:sub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  <m:t>𝜃</m:t>
                            </m:r>
                          </m:sub>
                        </m:sSub>
                        <m:r>
                          <a:rPr kumimoji="0" lang="tr-TR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   </m:t>
                        </m:r>
                        <m:sSubSup>
                          <m:sSubSupPr>
                            <m:ctrlP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SupPr>
                          <m:e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𝑚</m:t>
                            </m:r>
                          </m:e>
                          <m:sub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2</m:t>
                            </m:r>
                            <m:sSub>
                              <m:sSubPr>
                                <m:ctrlP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bPr>
                              <m:e>
                                <m: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𝜃</m:t>
                                </m:r>
                              </m:e>
                              <m:sub>
                                <m: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2</m:t>
                                </m:r>
                              </m:sub>
                            </m:sSub>
                          </m:sub>
                          <m:sup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22′</m:t>
                            </m:r>
                          </m:sup>
                        </m:sSubSup>
                        <m:r>
                          <a:rPr kumimoji="0" lang="tr-TR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=</m:t>
                        </m:r>
                        <m:sSubSup>
                          <m:sSubSupPr>
                            <m:ctrlP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SupPr>
                          <m:e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𝑅</m:t>
                            </m:r>
                          </m:e>
                          <m:sub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  <m:t>𝜃</m:t>
                            </m:r>
                          </m:sub>
                          <m:sup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′</m:t>
                            </m:r>
                          </m:sup>
                        </m:sSubSup>
                      </m:oMath>
                    </m:oMathPara>
                  </a14:m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53" name="Metin kutusu 52">
                  <a:extLst>
                    <a:ext uri="{FF2B5EF4-FFF2-40B4-BE49-F238E27FC236}">
                      <a16:creationId xmlns:a16="http://schemas.microsoft.com/office/drawing/2014/main" id="{FD62494F-1C9E-B3D3-7F32-5D510EA2375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691120" y="3156290"/>
                  <a:ext cx="3698240" cy="420308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3" name="Metin kutusu 12">
            <a:extLst>
              <a:ext uri="{FF2B5EF4-FFF2-40B4-BE49-F238E27FC236}">
                <a16:creationId xmlns:a16="http://schemas.microsoft.com/office/drawing/2014/main" id="{45FE02CD-07B3-21CF-AB56-3FC59E0C26ED}"/>
              </a:ext>
            </a:extLst>
          </p:cNvPr>
          <p:cNvSpPr txBox="1"/>
          <p:nvPr/>
        </p:nvSpPr>
        <p:spPr>
          <a:xfrm>
            <a:off x="2471498" y="2398388"/>
            <a:ext cx="5560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</a:t>
            </a:r>
            <a:r>
              <a:rPr kumimoji="0" lang="el-GR" sz="18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θ</a:t>
            </a:r>
            <a:endParaRPr kumimoji="0" lang="en-US" sz="1800" b="1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Yay 15">
            <a:extLst>
              <a:ext uri="{FF2B5EF4-FFF2-40B4-BE49-F238E27FC236}">
                <a16:creationId xmlns:a16="http://schemas.microsoft.com/office/drawing/2014/main" id="{FF6677DD-52CD-953A-698A-468F3B043297}"/>
              </a:ext>
            </a:extLst>
          </p:cNvPr>
          <p:cNvSpPr/>
          <p:nvPr/>
        </p:nvSpPr>
        <p:spPr>
          <a:xfrm rot="16499780">
            <a:off x="2227928" y="1843143"/>
            <a:ext cx="313499" cy="234108"/>
          </a:xfrm>
          <a:prstGeom prst="arc">
            <a:avLst>
              <a:gd name="adj1" fmla="val 16200000"/>
              <a:gd name="adj2" fmla="val 4925570"/>
            </a:avLst>
          </a:prstGeom>
          <a:ln w="25400">
            <a:solidFill>
              <a:schemeClr val="tx1"/>
            </a:solidFill>
            <a:headEnd type="non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Metin kutusu 17">
                <a:extLst>
                  <a:ext uri="{FF2B5EF4-FFF2-40B4-BE49-F238E27FC236}">
                    <a16:creationId xmlns:a16="http://schemas.microsoft.com/office/drawing/2014/main" id="{B9131E33-B90B-04F4-CB4B-B3F3CA8DD170}"/>
                  </a:ext>
                </a:extLst>
              </p:cNvPr>
              <p:cNvSpPr txBox="1"/>
              <p:nvPr/>
            </p:nvSpPr>
            <p:spPr>
              <a:xfrm>
                <a:off x="2492425" y="1621410"/>
                <a:ext cx="39374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tr-TR" sz="1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𝑀</m:t>
                      </m:r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8" name="Metin kutusu 17">
                <a:extLst>
                  <a:ext uri="{FF2B5EF4-FFF2-40B4-BE49-F238E27FC236}">
                    <a16:creationId xmlns:a16="http://schemas.microsoft.com/office/drawing/2014/main" id="{B9131E33-B90B-04F4-CB4B-B3F3CA8DD17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92425" y="1621410"/>
                <a:ext cx="393745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450961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Metin kutusu 134">
            <a:extLst>
              <a:ext uri="{FF2B5EF4-FFF2-40B4-BE49-F238E27FC236}">
                <a16:creationId xmlns:a16="http://schemas.microsoft.com/office/drawing/2014/main" id="{B977DE91-FF03-6A77-C9C9-7AB16652524F}"/>
              </a:ext>
            </a:extLst>
          </p:cNvPr>
          <p:cNvSpPr txBox="1"/>
          <p:nvPr/>
        </p:nvSpPr>
        <p:spPr>
          <a:xfrm>
            <a:off x="11103177" y="2540920"/>
            <a:ext cx="58082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5m</a:t>
            </a:r>
            <a:endParaRPr kumimoji="0" lang="en-US" sz="2400" b="1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C9DDA0E2-1D87-CE40-4602-7ECFFD72A7D0}"/>
              </a:ext>
            </a:extLst>
          </p:cNvPr>
          <p:cNvSpPr txBox="1"/>
          <p:nvPr/>
        </p:nvSpPr>
        <p:spPr>
          <a:xfrm>
            <a:off x="568960" y="873760"/>
            <a:ext cx="27838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UYGULAMA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5" name="Düz Bağlayıcı 4">
            <a:extLst>
              <a:ext uri="{FF2B5EF4-FFF2-40B4-BE49-F238E27FC236}">
                <a16:creationId xmlns:a16="http://schemas.microsoft.com/office/drawing/2014/main" id="{975F5741-5395-EDBC-AA42-5E330B43227A}"/>
              </a:ext>
            </a:extLst>
          </p:cNvPr>
          <p:cNvCxnSpPr/>
          <p:nvPr/>
        </p:nvCxnSpPr>
        <p:spPr>
          <a:xfrm>
            <a:off x="1706880" y="2092960"/>
            <a:ext cx="3931920" cy="0"/>
          </a:xfrm>
          <a:prstGeom prst="line">
            <a:avLst/>
          </a:prstGeom>
          <a:ln w="254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Düz Bağlayıcı 6">
            <a:extLst>
              <a:ext uri="{FF2B5EF4-FFF2-40B4-BE49-F238E27FC236}">
                <a16:creationId xmlns:a16="http://schemas.microsoft.com/office/drawing/2014/main" id="{3142EC12-DF46-CACB-14D9-972CCFB396EB}"/>
              </a:ext>
            </a:extLst>
          </p:cNvPr>
          <p:cNvCxnSpPr/>
          <p:nvPr/>
        </p:nvCxnSpPr>
        <p:spPr>
          <a:xfrm>
            <a:off x="2397760" y="2092960"/>
            <a:ext cx="0" cy="1137920"/>
          </a:xfrm>
          <a:prstGeom prst="line">
            <a:avLst/>
          </a:prstGeom>
          <a:ln w="254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Düz Bağlayıcı 7">
            <a:extLst>
              <a:ext uri="{FF2B5EF4-FFF2-40B4-BE49-F238E27FC236}">
                <a16:creationId xmlns:a16="http://schemas.microsoft.com/office/drawing/2014/main" id="{4737E5C8-6994-BA1C-D28B-C24A546A9A85}"/>
              </a:ext>
            </a:extLst>
          </p:cNvPr>
          <p:cNvCxnSpPr/>
          <p:nvPr/>
        </p:nvCxnSpPr>
        <p:spPr>
          <a:xfrm>
            <a:off x="4856480" y="2103120"/>
            <a:ext cx="0" cy="1137920"/>
          </a:xfrm>
          <a:prstGeom prst="line">
            <a:avLst/>
          </a:prstGeom>
          <a:ln w="254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9" name="Grup 8">
            <a:extLst>
              <a:ext uri="{FF2B5EF4-FFF2-40B4-BE49-F238E27FC236}">
                <a16:creationId xmlns:a16="http://schemas.microsoft.com/office/drawing/2014/main" id="{A8058CCB-4E35-C7DE-6FF3-382FCCC873A3}"/>
              </a:ext>
            </a:extLst>
          </p:cNvPr>
          <p:cNvGrpSpPr/>
          <p:nvPr/>
        </p:nvGrpSpPr>
        <p:grpSpPr>
          <a:xfrm rot="16200000">
            <a:off x="2210547" y="3321546"/>
            <a:ext cx="368321" cy="164297"/>
            <a:chOff x="9346855" y="5552441"/>
            <a:chExt cx="654229" cy="252186"/>
          </a:xfrm>
        </p:grpSpPr>
        <p:sp>
          <p:nvSpPr>
            <p:cNvPr id="10" name="Dikdörtgen 9">
              <a:extLst>
                <a:ext uri="{FF2B5EF4-FFF2-40B4-BE49-F238E27FC236}">
                  <a16:creationId xmlns:a16="http://schemas.microsoft.com/office/drawing/2014/main" id="{2C1ABF8B-D3BF-9DE7-AF8D-D070C29F609C}"/>
                </a:ext>
              </a:extLst>
            </p:cNvPr>
            <p:cNvSpPr/>
            <p:nvPr/>
          </p:nvSpPr>
          <p:spPr>
            <a:xfrm flipV="1">
              <a:off x="9346904" y="5552441"/>
              <a:ext cx="623508" cy="2347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11" name="Düz Bağlayıcı 10">
              <a:extLst>
                <a:ext uri="{FF2B5EF4-FFF2-40B4-BE49-F238E27FC236}">
                  <a16:creationId xmlns:a16="http://schemas.microsoft.com/office/drawing/2014/main" id="{5DD2B910-5588-D3BE-0406-1B47EB09DE32}"/>
                </a:ext>
              </a:extLst>
            </p:cNvPr>
            <p:cNvCxnSpPr>
              <a:cxnSpLocks/>
            </p:cNvCxnSpPr>
            <p:nvPr/>
          </p:nvCxnSpPr>
          <p:spPr>
            <a:xfrm>
              <a:off x="9346855" y="5552441"/>
              <a:ext cx="644020" cy="23472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Düz Bağlayıcı 11">
              <a:extLst>
                <a:ext uri="{FF2B5EF4-FFF2-40B4-BE49-F238E27FC236}">
                  <a16:creationId xmlns:a16="http://schemas.microsoft.com/office/drawing/2014/main" id="{E901E37B-CB5D-E39D-B2AE-3DBB922E534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354103" y="5553481"/>
              <a:ext cx="646981" cy="251146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Düz Bağlayıcı 12">
              <a:extLst>
                <a:ext uri="{FF2B5EF4-FFF2-40B4-BE49-F238E27FC236}">
                  <a16:creationId xmlns:a16="http://schemas.microsoft.com/office/drawing/2014/main" id="{DFD086B4-700D-278B-DA4F-337854AB8A48}"/>
                </a:ext>
              </a:extLst>
            </p:cNvPr>
            <p:cNvCxnSpPr>
              <a:cxnSpLocks/>
            </p:cNvCxnSpPr>
            <p:nvPr/>
          </p:nvCxnSpPr>
          <p:spPr>
            <a:xfrm>
              <a:off x="9357064" y="5552441"/>
              <a:ext cx="7199" cy="246901"/>
            </a:xfrm>
            <a:prstGeom prst="line">
              <a:avLst/>
            </a:prstGeom>
            <a:ln w="476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Düz Bağlayıcı 13">
              <a:extLst>
                <a:ext uri="{FF2B5EF4-FFF2-40B4-BE49-F238E27FC236}">
                  <a16:creationId xmlns:a16="http://schemas.microsoft.com/office/drawing/2014/main" id="{06A44585-C5D8-F41A-713F-F13466CD8993}"/>
                </a:ext>
              </a:extLst>
            </p:cNvPr>
            <p:cNvCxnSpPr>
              <a:cxnSpLocks/>
            </p:cNvCxnSpPr>
            <p:nvPr/>
          </p:nvCxnSpPr>
          <p:spPr>
            <a:xfrm>
              <a:off x="9986984" y="5552441"/>
              <a:ext cx="3940" cy="224578"/>
            </a:xfrm>
            <a:prstGeom prst="line">
              <a:avLst/>
            </a:prstGeom>
            <a:ln w="476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" name="Grup 20">
            <a:extLst>
              <a:ext uri="{FF2B5EF4-FFF2-40B4-BE49-F238E27FC236}">
                <a16:creationId xmlns:a16="http://schemas.microsoft.com/office/drawing/2014/main" id="{97731CF7-2943-5841-5420-75F49D26E125}"/>
              </a:ext>
            </a:extLst>
          </p:cNvPr>
          <p:cNvGrpSpPr/>
          <p:nvPr/>
        </p:nvGrpSpPr>
        <p:grpSpPr>
          <a:xfrm rot="16200000">
            <a:off x="4669267" y="3341866"/>
            <a:ext cx="368321" cy="164297"/>
            <a:chOff x="9346855" y="5552441"/>
            <a:chExt cx="654229" cy="252186"/>
          </a:xfrm>
        </p:grpSpPr>
        <p:sp>
          <p:nvSpPr>
            <p:cNvPr id="22" name="Dikdörtgen 21">
              <a:extLst>
                <a:ext uri="{FF2B5EF4-FFF2-40B4-BE49-F238E27FC236}">
                  <a16:creationId xmlns:a16="http://schemas.microsoft.com/office/drawing/2014/main" id="{13455433-1CBB-3252-2641-267D36032283}"/>
                </a:ext>
              </a:extLst>
            </p:cNvPr>
            <p:cNvSpPr/>
            <p:nvPr/>
          </p:nvSpPr>
          <p:spPr>
            <a:xfrm flipV="1">
              <a:off x="9346904" y="5552441"/>
              <a:ext cx="623508" cy="2347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23" name="Düz Bağlayıcı 22">
              <a:extLst>
                <a:ext uri="{FF2B5EF4-FFF2-40B4-BE49-F238E27FC236}">
                  <a16:creationId xmlns:a16="http://schemas.microsoft.com/office/drawing/2014/main" id="{D41BB754-6DDA-9FFB-7F20-6444A086FB00}"/>
                </a:ext>
              </a:extLst>
            </p:cNvPr>
            <p:cNvCxnSpPr>
              <a:cxnSpLocks/>
            </p:cNvCxnSpPr>
            <p:nvPr/>
          </p:nvCxnSpPr>
          <p:spPr>
            <a:xfrm>
              <a:off x="9346855" y="5552441"/>
              <a:ext cx="644020" cy="23472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Düz Bağlayıcı 23">
              <a:extLst>
                <a:ext uri="{FF2B5EF4-FFF2-40B4-BE49-F238E27FC236}">
                  <a16:creationId xmlns:a16="http://schemas.microsoft.com/office/drawing/2014/main" id="{B04221FD-8C13-8F20-17B4-F3BE0763767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354103" y="5553481"/>
              <a:ext cx="646981" cy="251146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Düz Bağlayıcı 24">
              <a:extLst>
                <a:ext uri="{FF2B5EF4-FFF2-40B4-BE49-F238E27FC236}">
                  <a16:creationId xmlns:a16="http://schemas.microsoft.com/office/drawing/2014/main" id="{7513F708-BC06-8445-AECD-1FEC84DEC47C}"/>
                </a:ext>
              </a:extLst>
            </p:cNvPr>
            <p:cNvCxnSpPr>
              <a:cxnSpLocks/>
            </p:cNvCxnSpPr>
            <p:nvPr/>
          </p:nvCxnSpPr>
          <p:spPr>
            <a:xfrm>
              <a:off x="9357064" y="5552441"/>
              <a:ext cx="7199" cy="246901"/>
            </a:xfrm>
            <a:prstGeom prst="line">
              <a:avLst/>
            </a:prstGeom>
            <a:ln w="476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Düz Bağlayıcı 25">
              <a:extLst>
                <a:ext uri="{FF2B5EF4-FFF2-40B4-BE49-F238E27FC236}">
                  <a16:creationId xmlns:a16="http://schemas.microsoft.com/office/drawing/2014/main" id="{938FC8B4-66DA-D854-CB87-95080B0EB6A0}"/>
                </a:ext>
              </a:extLst>
            </p:cNvPr>
            <p:cNvCxnSpPr>
              <a:cxnSpLocks/>
            </p:cNvCxnSpPr>
            <p:nvPr/>
          </p:nvCxnSpPr>
          <p:spPr>
            <a:xfrm>
              <a:off x="9986984" y="5552441"/>
              <a:ext cx="3940" cy="224578"/>
            </a:xfrm>
            <a:prstGeom prst="line">
              <a:avLst/>
            </a:prstGeom>
            <a:ln w="476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Grup 26">
            <a:extLst>
              <a:ext uri="{FF2B5EF4-FFF2-40B4-BE49-F238E27FC236}">
                <a16:creationId xmlns:a16="http://schemas.microsoft.com/office/drawing/2014/main" id="{3C87C920-C45B-8493-63F3-4F9AB7748E69}"/>
              </a:ext>
            </a:extLst>
          </p:cNvPr>
          <p:cNvGrpSpPr/>
          <p:nvPr/>
        </p:nvGrpSpPr>
        <p:grpSpPr bwMode="auto">
          <a:xfrm>
            <a:off x="2119505" y="3615241"/>
            <a:ext cx="532255" cy="206889"/>
            <a:chOff x="50" y="0"/>
            <a:chExt cx="137" cy="103"/>
          </a:xfrm>
          <a:pattFill prst="dkUpDiag">
            <a:fgClr>
              <a:schemeClr val="tx1"/>
            </a:fgClr>
            <a:bgClr>
              <a:schemeClr val="bg1"/>
            </a:bgClr>
          </a:pattFill>
        </p:grpSpPr>
        <p:sp>
          <p:nvSpPr>
            <p:cNvPr id="28" name="Rectangle 24" descr="Light upward diagonal">
              <a:extLst>
                <a:ext uri="{FF2B5EF4-FFF2-40B4-BE49-F238E27FC236}">
                  <a16:creationId xmlns:a16="http://schemas.microsoft.com/office/drawing/2014/main" id="{46AA700F-A0FE-DF02-03C6-CE2513F822D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" y="7"/>
              <a:ext cx="135" cy="9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465962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29" name="AutoShape 25">
              <a:extLst>
                <a:ext uri="{FF2B5EF4-FFF2-40B4-BE49-F238E27FC236}">
                  <a16:creationId xmlns:a16="http://schemas.microsoft.com/office/drawing/2014/main" id="{60DF9FA7-6E9F-4D38-B264-318DFDD550AC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57" y="0"/>
              <a:ext cx="130" cy="0"/>
            </a:xfrm>
            <a:prstGeom prst="straightConnector1">
              <a:avLst/>
            </a:prstGeom>
            <a:grpFill/>
            <a:ln w="15875">
              <a:solidFill>
                <a:srgbClr val="000000"/>
              </a:solidFill>
              <a:round/>
              <a:headEnd/>
              <a:tailEnd/>
            </a:ln>
          </p:spPr>
        </p:cxnSp>
      </p:grpSp>
      <p:grpSp>
        <p:nvGrpSpPr>
          <p:cNvPr id="30" name="Grup 29">
            <a:extLst>
              <a:ext uri="{FF2B5EF4-FFF2-40B4-BE49-F238E27FC236}">
                <a16:creationId xmlns:a16="http://schemas.microsoft.com/office/drawing/2014/main" id="{C0242087-F105-8A1D-8F2F-28EE0E243097}"/>
              </a:ext>
            </a:extLst>
          </p:cNvPr>
          <p:cNvGrpSpPr/>
          <p:nvPr/>
        </p:nvGrpSpPr>
        <p:grpSpPr bwMode="auto">
          <a:xfrm>
            <a:off x="4588385" y="3625401"/>
            <a:ext cx="532255" cy="206889"/>
            <a:chOff x="50" y="0"/>
            <a:chExt cx="137" cy="103"/>
          </a:xfrm>
          <a:pattFill prst="dkUpDiag">
            <a:fgClr>
              <a:schemeClr val="tx1"/>
            </a:fgClr>
            <a:bgClr>
              <a:schemeClr val="bg1"/>
            </a:bgClr>
          </a:pattFill>
        </p:grpSpPr>
        <p:sp>
          <p:nvSpPr>
            <p:cNvPr id="31" name="Rectangle 24" descr="Light upward diagonal">
              <a:extLst>
                <a:ext uri="{FF2B5EF4-FFF2-40B4-BE49-F238E27FC236}">
                  <a16:creationId xmlns:a16="http://schemas.microsoft.com/office/drawing/2014/main" id="{320FC821-33D0-2D8F-6ED4-B33AF16FC87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" y="7"/>
              <a:ext cx="135" cy="9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465962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32" name="AutoShape 25">
              <a:extLst>
                <a:ext uri="{FF2B5EF4-FFF2-40B4-BE49-F238E27FC236}">
                  <a16:creationId xmlns:a16="http://schemas.microsoft.com/office/drawing/2014/main" id="{F5ABD3B5-6E58-43AB-B2C9-84D096816073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57" y="0"/>
              <a:ext cx="130" cy="0"/>
            </a:xfrm>
            <a:prstGeom prst="straightConnector1">
              <a:avLst/>
            </a:prstGeom>
            <a:grpFill/>
            <a:ln w="15875">
              <a:solidFill>
                <a:srgbClr val="000000"/>
              </a:solidFill>
              <a:round/>
              <a:headEnd/>
              <a:tailEnd/>
            </a:ln>
          </p:spPr>
        </p:cxnSp>
      </p:grpSp>
      <p:grpSp>
        <p:nvGrpSpPr>
          <p:cNvPr id="33" name="Grup 32">
            <a:extLst>
              <a:ext uri="{FF2B5EF4-FFF2-40B4-BE49-F238E27FC236}">
                <a16:creationId xmlns:a16="http://schemas.microsoft.com/office/drawing/2014/main" id="{CEEC8235-129D-1D96-6401-F878E4CD71F1}"/>
              </a:ext>
            </a:extLst>
          </p:cNvPr>
          <p:cNvGrpSpPr/>
          <p:nvPr/>
        </p:nvGrpSpPr>
        <p:grpSpPr>
          <a:xfrm>
            <a:off x="2394266" y="1503682"/>
            <a:ext cx="2480997" cy="551035"/>
            <a:chOff x="956" y="43508"/>
            <a:chExt cx="1563164" cy="416239"/>
          </a:xfrm>
        </p:grpSpPr>
        <p:grpSp>
          <p:nvGrpSpPr>
            <p:cNvPr id="34" name="Grup 33">
              <a:extLst>
                <a:ext uri="{FF2B5EF4-FFF2-40B4-BE49-F238E27FC236}">
                  <a16:creationId xmlns:a16="http://schemas.microsoft.com/office/drawing/2014/main" id="{58CC1030-63E3-FCB8-487D-1D7E825D35D5}"/>
                </a:ext>
              </a:extLst>
            </p:cNvPr>
            <p:cNvGrpSpPr/>
            <p:nvPr/>
          </p:nvGrpSpPr>
          <p:grpSpPr>
            <a:xfrm>
              <a:off x="958" y="43508"/>
              <a:ext cx="1138084" cy="406508"/>
              <a:chOff x="0" y="43508"/>
              <a:chExt cx="1138084" cy="406508"/>
            </a:xfrm>
          </p:grpSpPr>
          <p:cxnSp>
            <p:nvCxnSpPr>
              <p:cNvPr id="40" name="Düz Ok Bağlayıcısı 39">
                <a:extLst>
                  <a:ext uri="{FF2B5EF4-FFF2-40B4-BE49-F238E27FC236}">
                    <a16:creationId xmlns:a16="http://schemas.microsoft.com/office/drawing/2014/main" id="{D524D6A6-CC20-5630-578E-62265A4008FF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0" y="234985"/>
                <a:ext cx="0" cy="215031"/>
              </a:xfrm>
              <a:prstGeom prst="straightConnector1">
                <a:avLst/>
              </a:prstGeom>
              <a:gradFill rotWithShape="1">
                <a:gsLst>
                  <a:gs pos="0">
                    <a:srgbClr val="888888">
                      <a:gamma/>
                      <a:tint val="26667"/>
                      <a:invGamma/>
                    </a:srgbClr>
                  </a:gs>
                  <a:gs pos="100000">
                    <a:srgbClr val="888888">
                      <a:alpha val="14999"/>
                    </a:srgbClr>
                  </a:gs>
                </a:gsLst>
                <a:lin ang="5400000" scaled="1"/>
              </a:gradFill>
              <a:ln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triangl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41" name="Düz Ok Bağlayıcısı 40">
                <a:extLst>
                  <a:ext uri="{FF2B5EF4-FFF2-40B4-BE49-F238E27FC236}">
                    <a16:creationId xmlns:a16="http://schemas.microsoft.com/office/drawing/2014/main" id="{E0D7F8A5-4EA1-E817-2423-C645C489544D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14552" y="240093"/>
                <a:ext cx="0" cy="208540"/>
              </a:xfrm>
              <a:prstGeom prst="straightConnector1">
                <a:avLst/>
              </a:prstGeom>
              <a:gradFill rotWithShape="1">
                <a:gsLst>
                  <a:gs pos="0">
                    <a:srgbClr val="888888">
                      <a:gamma/>
                      <a:tint val="26667"/>
                      <a:invGamma/>
                    </a:srgbClr>
                  </a:gs>
                  <a:gs pos="100000">
                    <a:srgbClr val="888888">
                      <a:alpha val="14999"/>
                    </a:srgbClr>
                  </a:gs>
                </a:gsLst>
                <a:lin ang="5400000" scaled="1"/>
              </a:gradFill>
              <a:ln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triangl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42" name="Düz Ok Bağlayıcısı 41">
                <a:extLst>
                  <a:ext uri="{FF2B5EF4-FFF2-40B4-BE49-F238E27FC236}">
                    <a16:creationId xmlns:a16="http://schemas.microsoft.com/office/drawing/2014/main" id="{1232DA63-D0E8-D39B-D209-23862D00E28A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444429" y="245202"/>
                <a:ext cx="0" cy="200083"/>
              </a:xfrm>
              <a:prstGeom prst="straightConnector1">
                <a:avLst/>
              </a:prstGeom>
              <a:gradFill rotWithShape="1">
                <a:gsLst>
                  <a:gs pos="0">
                    <a:srgbClr val="888888">
                      <a:gamma/>
                      <a:tint val="26667"/>
                      <a:invGamma/>
                    </a:srgbClr>
                  </a:gs>
                  <a:gs pos="100000">
                    <a:srgbClr val="888888">
                      <a:alpha val="14999"/>
                    </a:srgbClr>
                  </a:gs>
                </a:gsLst>
                <a:lin ang="5400000" scaled="1"/>
              </a:gradFill>
              <a:ln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triangl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43" name="Düz Ok Bağlayıcısı 42">
                <a:extLst>
                  <a:ext uri="{FF2B5EF4-FFF2-40B4-BE49-F238E27FC236}">
                    <a16:creationId xmlns:a16="http://schemas.microsoft.com/office/drawing/2014/main" id="{1F608251-2B79-519E-E0C8-59C3EE7D3F4B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713775" y="244435"/>
                <a:ext cx="0" cy="201406"/>
              </a:xfrm>
              <a:prstGeom prst="straightConnector1">
                <a:avLst/>
              </a:prstGeom>
              <a:gradFill rotWithShape="1">
                <a:gsLst>
                  <a:gs pos="0">
                    <a:srgbClr val="888888">
                      <a:gamma/>
                      <a:tint val="26667"/>
                      <a:invGamma/>
                    </a:srgbClr>
                  </a:gs>
                  <a:gs pos="100000">
                    <a:srgbClr val="888888">
                      <a:alpha val="14999"/>
                    </a:srgbClr>
                  </a:gs>
                </a:gsLst>
                <a:lin ang="5400000" scaled="1"/>
              </a:gradFill>
              <a:ln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triangl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44" name="Düz Ok Bağlayıcısı 43">
                <a:extLst>
                  <a:ext uri="{FF2B5EF4-FFF2-40B4-BE49-F238E27FC236}">
                    <a16:creationId xmlns:a16="http://schemas.microsoft.com/office/drawing/2014/main" id="{46E26B88-28E5-1065-00D7-A986CD6A9C68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545773" y="240093"/>
                <a:ext cx="0" cy="207008"/>
              </a:xfrm>
              <a:prstGeom prst="straightConnector1">
                <a:avLst/>
              </a:prstGeom>
              <a:gradFill rotWithShape="1">
                <a:gsLst>
                  <a:gs pos="0">
                    <a:srgbClr val="888888">
                      <a:gamma/>
                      <a:tint val="26667"/>
                      <a:invGamma/>
                    </a:srgbClr>
                  </a:gs>
                  <a:gs pos="100000">
                    <a:srgbClr val="888888">
                      <a:alpha val="14999"/>
                    </a:srgbClr>
                  </a:gs>
                </a:gsLst>
                <a:lin ang="5400000" scaled="1"/>
              </a:gradFill>
              <a:ln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triangl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45" name="Düz Ok Bağlayıcısı 44">
                <a:extLst>
                  <a:ext uri="{FF2B5EF4-FFF2-40B4-BE49-F238E27FC236}">
                    <a16:creationId xmlns:a16="http://schemas.microsoft.com/office/drawing/2014/main" id="{6BE69B02-9A3F-F325-B063-F4B41AAE633C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107276" y="245201"/>
                <a:ext cx="0" cy="202616"/>
              </a:xfrm>
              <a:prstGeom prst="straightConnector1">
                <a:avLst/>
              </a:prstGeom>
              <a:gradFill rotWithShape="1">
                <a:gsLst>
                  <a:gs pos="0">
                    <a:srgbClr val="888888">
                      <a:gamma/>
                      <a:tint val="26667"/>
                      <a:invGamma/>
                    </a:srgbClr>
                  </a:gs>
                  <a:gs pos="100000">
                    <a:srgbClr val="888888">
                      <a:alpha val="14999"/>
                    </a:srgbClr>
                  </a:gs>
                </a:gsLst>
                <a:lin ang="5400000" scaled="1"/>
              </a:gradFill>
              <a:ln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triangl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46" name="Düz Ok Bağlayıcısı 45">
                <a:extLst>
                  <a:ext uri="{FF2B5EF4-FFF2-40B4-BE49-F238E27FC236}">
                    <a16:creationId xmlns:a16="http://schemas.microsoft.com/office/drawing/2014/main" id="{0D33C95E-EAA5-ABB4-E8C2-75BC3F347ADF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799380" y="245202"/>
                <a:ext cx="0" cy="200563"/>
              </a:xfrm>
              <a:prstGeom prst="straightConnector1">
                <a:avLst/>
              </a:prstGeom>
              <a:gradFill rotWithShape="1">
                <a:gsLst>
                  <a:gs pos="0">
                    <a:srgbClr val="888888">
                      <a:gamma/>
                      <a:tint val="26667"/>
                      <a:invGamma/>
                    </a:srgbClr>
                  </a:gs>
                  <a:gs pos="100000">
                    <a:srgbClr val="888888">
                      <a:alpha val="14999"/>
                    </a:srgbClr>
                  </a:gs>
                </a:gsLst>
                <a:lin ang="5400000" scaled="1"/>
              </a:gradFill>
              <a:ln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triangl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47" name="Metin kutusu 15">
                <a:extLst>
                  <a:ext uri="{FF2B5EF4-FFF2-40B4-BE49-F238E27FC236}">
                    <a16:creationId xmlns:a16="http://schemas.microsoft.com/office/drawing/2014/main" id="{D419CCE3-1B81-6BA6-52C2-B663D4400FA8}"/>
                  </a:ext>
                </a:extLst>
              </p:cNvPr>
              <p:cNvSpPr txBox="1"/>
              <p:nvPr/>
            </p:nvSpPr>
            <p:spPr>
              <a:xfrm>
                <a:off x="327500" y="43508"/>
                <a:ext cx="810584" cy="318356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tr-T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q=3 t/m</a:t>
                </a:r>
                <a:endPara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48" name="Düz Ok Bağlayıcısı 47">
                <a:extLst>
                  <a:ext uri="{FF2B5EF4-FFF2-40B4-BE49-F238E27FC236}">
                    <a16:creationId xmlns:a16="http://schemas.microsoft.com/office/drawing/2014/main" id="{4ECBE1DE-901B-2FA5-EAAC-9AE132602B7C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332044" y="240093"/>
                <a:ext cx="0" cy="206937"/>
              </a:xfrm>
              <a:prstGeom prst="straightConnector1">
                <a:avLst/>
              </a:prstGeom>
              <a:gradFill rotWithShape="1">
                <a:gsLst>
                  <a:gs pos="0">
                    <a:srgbClr val="888888">
                      <a:gamma/>
                      <a:tint val="26667"/>
                      <a:invGamma/>
                    </a:srgbClr>
                  </a:gs>
                  <a:gs pos="100000">
                    <a:srgbClr val="888888">
                      <a:alpha val="14999"/>
                    </a:srgbClr>
                  </a:gs>
                </a:gsLst>
                <a:lin ang="5400000" scaled="1"/>
              </a:gradFill>
              <a:ln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triangl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p:cxnSp>
          <p:nvCxnSpPr>
            <p:cNvPr id="35" name="Düz Ok Bağlayıcısı 34">
              <a:extLst>
                <a:ext uri="{FF2B5EF4-FFF2-40B4-BE49-F238E27FC236}">
                  <a16:creationId xmlns:a16="http://schemas.microsoft.com/office/drawing/2014/main" id="{D8BDC77A-946B-BC50-9AA5-EBA41649A491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1223245" y="245202"/>
              <a:ext cx="0" cy="201295"/>
            </a:xfrm>
            <a:prstGeom prst="straightConnector1">
              <a:avLst/>
            </a:prstGeom>
            <a:gradFill rotWithShape="1">
              <a:gsLst>
                <a:gs pos="0">
                  <a:srgbClr val="888888">
                    <a:gamma/>
                    <a:tint val="26667"/>
                    <a:invGamma/>
                  </a:srgbClr>
                </a:gs>
                <a:gs pos="100000">
                  <a:srgbClr val="888888">
                    <a:alpha val="14999"/>
                  </a:srgbClr>
                </a:gs>
              </a:gsLst>
              <a:lin ang="5400000" scaled="1"/>
            </a:gra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6" name="Düz Ok Bağlayıcısı 35">
              <a:extLst>
                <a:ext uri="{FF2B5EF4-FFF2-40B4-BE49-F238E27FC236}">
                  <a16:creationId xmlns:a16="http://schemas.microsoft.com/office/drawing/2014/main" id="{267CB253-C2BF-6F5E-FF73-5A4B98FC1C7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003198" y="240094"/>
              <a:ext cx="0" cy="206375"/>
            </a:xfrm>
            <a:prstGeom prst="straightConnector1">
              <a:avLst/>
            </a:prstGeom>
            <a:gradFill rotWithShape="1">
              <a:gsLst>
                <a:gs pos="0">
                  <a:srgbClr val="888888">
                    <a:gamma/>
                    <a:tint val="26667"/>
                    <a:invGamma/>
                  </a:srgbClr>
                </a:gs>
                <a:gs pos="100000">
                  <a:srgbClr val="888888">
                    <a:alpha val="14999"/>
                  </a:srgbClr>
                </a:gs>
              </a:gsLst>
              <a:lin ang="5400000" scaled="1"/>
            </a:gra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7" name="Düz Ok Bağlayıcısı 36">
              <a:extLst>
                <a:ext uri="{FF2B5EF4-FFF2-40B4-BE49-F238E27FC236}">
                  <a16:creationId xmlns:a16="http://schemas.microsoft.com/office/drawing/2014/main" id="{6CA8380B-27B7-2F86-216F-B0C37CFC844E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1335629" y="245202"/>
              <a:ext cx="0" cy="200025"/>
            </a:xfrm>
            <a:prstGeom prst="straightConnector1">
              <a:avLst/>
            </a:prstGeom>
            <a:gradFill rotWithShape="1">
              <a:gsLst>
                <a:gs pos="0">
                  <a:srgbClr val="888888">
                    <a:gamma/>
                    <a:tint val="26667"/>
                    <a:invGamma/>
                  </a:srgbClr>
                </a:gs>
                <a:gs pos="100000">
                  <a:srgbClr val="888888">
                    <a:alpha val="14999"/>
                  </a:srgbClr>
                </a:gs>
              </a:gsLst>
              <a:lin ang="5400000" scaled="1"/>
            </a:gra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8" name="Düz Ok Bağlayıcısı 37">
              <a:extLst>
                <a:ext uri="{FF2B5EF4-FFF2-40B4-BE49-F238E27FC236}">
                  <a16:creationId xmlns:a16="http://schemas.microsoft.com/office/drawing/2014/main" id="{B8CEF1BD-D0BD-DA69-7DA3-CC9C670AC2E2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1453122" y="245202"/>
              <a:ext cx="0" cy="200025"/>
            </a:xfrm>
            <a:prstGeom prst="straightConnector1">
              <a:avLst/>
            </a:prstGeom>
            <a:gradFill rotWithShape="1">
              <a:gsLst>
                <a:gs pos="0">
                  <a:srgbClr val="888888">
                    <a:gamma/>
                    <a:tint val="26667"/>
                    <a:invGamma/>
                  </a:srgbClr>
                </a:gs>
                <a:gs pos="100000">
                  <a:srgbClr val="888888">
                    <a:alpha val="14999"/>
                  </a:srgbClr>
                </a:gs>
              </a:gsLst>
              <a:lin ang="5400000" scaled="1"/>
            </a:gra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39" name="Dikdörtgen 38">
              <a:extLst>
                <a:ext uri="{FF2B5EF4-FFF2-40B4-BE49-F238E27FC236}">
                  <a16:creationId xmlns:a16="http://schemas.microsoft.com/office/drawing/2014/main" id="{D94ED098-B0C4-B70E-60FE-7B88DB7CA84F}"/>
                </a:ext>
              </a:extLst>
            </p:cNvPr>
            <p:cNvSpPr/>
            <p:nvPr/>
          </p:nvSpPr>
          <p:spPr>
            <a:xfrm>
              <a:off x="956" y="234750"/>
              <a:ext cx="1563164" cy="224997"/>
            </a:xfrm>
            <a:prstGeom prst="rect">
              <a:avLst/>
            </a:prstGeom>
            <a:noFill/>
            <a:ln w="9525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cxnSp>
        <p:nvCxnSpPr>
          <p:cNvPr id="49" name="Düz Ok Bağlayıcısı 48">
            <a:extLst>
              <a:ext uri="{FF2B5EF4-FFF2-40B4-BE49-F238E27FC236}">
                <a16:creationId xmlns:a16="http://schemas.microsoft.com/office/drawing/2014/main" id="{29C3AEFF-8D84-11C0-0993-695640CC41FB}"/>
              </a:ext>
            </a:extLst>
          </p:cNvPr>
          <p:cNvCxnSpPr>
            <a:cxnSpLocks/>
          </p:cNvCxnSpPr>
          <p:nvPr/>
        </p:nvCxnSpPr>
        <p:spPr>
          <a:xfrm>
            <a:off x="5598160" y="1651885"/>
            <a:ext cx="0" cy="422726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0" name="Düz Ok Bağlayıcısı 49">
            <a:extLst>
              <a:ext uri="{FF2B5EF4-FFF2-40B4-BE49-F238E27FC236}">
                <a16:creationId xmlns:a16="http://schemas.microsoft.com/office/drawing/2014/main" id="{0A0C221B-A760-3CC1-3D83-BEB15DCE556D}"/>
              </a:ext>
            </a:extLst>
          </p:cNvPr>
          <p:cNvCxnSpPr>
            <a:cxnSpLocks/>
          </p:cNvCxnSpPr>
          <p:nvPr/>
        </p:nvCxnSpPr>
        <p:spPr>
          <a:xfrm>
            <a:off x="1727200" y="1662045"/>
            <a:ext cx="0" cy="422726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1" name="Metin kutusu 50">
            <a:extLst>
              <a:ext uri="{FF2B5EF4-FFF2-40B4-BE49-F238E27FC236}">
                <a16:creationId xmlns:a16="http://schemas.microsoft.com/office/drawing/2014/main" id="{2DCD3771-5462-5FC9-BA01-F27F78F0EC42}"/>
              </a:ext>
            </a:extLst>
          </p:cNvPr>
          <p:cNvSpPr txBox="1"/>
          <p:nvPr/>
        </p:nvSpPr>
        <p:spPr>
          <a:xfrm>
            <a:off x="2040457" y="2958532"/>
            <a:ext cx="40117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</a:t>
            </a:r>
            <a:endParaRPr kumimoji="0" lang="en-US" sz="2400" b="1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2" name="Metin kutusu 51">
            <a:extLst>
              <a:ext uri="{FF2B5EF4-FFF2-40B4-BE49-F238E27FC236}">
                <a16:creationId xmlns:a16="http://schemas.microsoft.com/office/drawing/2014/main" id="{83D6FEF9-FC79-91D5-63D0-5C781406E2E5}"/>
              </a:ext>
            </a:extLst>
          </p:cNvPr>
          <p:cNvSpPr txBox="1"/>
          <p:nvPr/>
        </p:nvSpPr>
        <p:spPr>
          <a:xfrm>
            <a:off x="2355417" y="1993332"/>
            <a:ext cx="40117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</a:t>
            </a:r>
            <a:endParaRPr kumimoji="0" lang="en-US" sz="2400" b="1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3" name="Metin kutusu 52">
            <a:extLst>
              <a:ext uri="{FF2B5EF4-FFF2-40B4-BE49-F238E27FC236}">
                <a16:creationId xmlns:a16="http://schemas.microsoft.com/office/drawing/2014/main" id="{8060A30B-18F3-E056-B9DC-EAFCB4CD476E}"/>
              </a:ext>
            </a:extLst>
          </p:cNvPr>
          <p:cNvSpPr txBox="1"/>
          <p:nvPr/>
        </p:nvSpPr>
        <p:spPr>
          <a:xfrm>
            <a:off x="4610937" y="1962852"/>
            <a:ext cx="40117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3</a:t>
            </a:r>
            <a:endParaRPr kumimoji="0" lang="en-US" sz="2400" b="1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4" name="Metin kutusu 53">
            <a:extLst>
              <a:ext uri="{FF2B5EF4-FFF2-40B4-BE49-F238E27FC236}">
                <a16:creationId xmlns:a16="http://schemas.microsoft.com/office/drawing/2014/main" id="{E4B1946D-15E6-4CD4-6D4E-A6BD44185A6A}"/>
              </a:ext>
            </a:extLst>
          </p:cNvPr>
          <p:cNvSpPr txBox="1"/>
          <p:nvPr/>
        </p:nvSpPr>
        <p:spPr>
          <a:xfrm>
            <a:off x="4923399" y="2958532"/>
            <a:ext cx="33255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4</a:t>
            </a:r>
            <a:endParaRPr kumimoji="0" lang="en-US" sz="2400" b="1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5" name="Metin kutusu 54">
            <a:extLst>
              <a:ext uri="{FF2B5EF4-FFF2-40B4-BE49-F238E27FC236}">
                <a16:creationId xmlns:a16="http://schemas.microsoft.com/office/drawing/2014/main" id="{0E1318F7-598A-A8AF-B6D9-A55DA2D6A97E}"/>
              </a:ext>
            </a:extLst>
          </p:cNvPr>
          <p:cNvSpPr txBox="1"/>
          <p:nvPr/>
        </p:nvSpPr>
        <p:spPr>
          <a:xfrm>
            <a:off x="2539999" y="3271521"/>
            <a:ext cx="11230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</a:t>
            </a:r>
            <a:r>
              <a:rPr kumimoji="0" lang="el-GR" sz="18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θ</a:t>
            </a:r>
            <a:r>
              <a:rPr kumimoji="0" lang="tr-TR" sz="18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tr-T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= 0.4EI</a:t>
            </a:r>
            <a:endParaRPr kumimoji="0" lang="en-US" sz="1800" b="1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6" name="Metin kutusu 55">
            <a:extLst>
              <a:ext uri="{FF2B5EF4-FFF2-40B4-BE49-F238E27FC236}">
                <a16:creationId xmlns:a16="http://schemas.microsoft.com/office/drawing/2014/main" id="{18BB4997-CDAA-740B-6547-D97987E4F406}"/>
              </a:ext>
            </a:extLst>
          </p:cNvPr>
          <p:cNvSpPr txBox="1"/>
          <p:nvPr/>
        </p:nvSpPr>
        <p:spPr>
          <a:xfrm>
            <a:off x="1827097" y="3436052"/>
            <a:ext cx="40117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1’</a:t>
            </a:r>
            <a:endParaRPr kumimoji="0" lang="en-US" sz="2400" b="1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7" name="Metin kutusu 56">
            <a:extLst>
              <a:ext uri="{FF2B5EF4-FFF2-40B4-BE49-F238E27FC236}">
                <a16:creationId xmlns:a16="http://schemas.microsoft.com/office/drawing/2014/main" id="{E0672A78-21A6-91F4-A9E8-2CE7845F7BB2}"/>
              </a:ext>
            </a:extLst>
          </p:cNvPr>
          <p:cNvSpPr txBox="1"/>
          <p:nvPr/>
        </p:nvSpPr>
        <p:spPr>
          <a:xfrm>
            <a:off x="5075799" y="3413533"/>
            <a:ext cx="40117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4’</a:t>
            </a:r>
            <a:endParaRPr kumimoji="0" lang="en-US" sz="2400" b="1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8" name="Metin kutusu 57">
            <a:extLst>
              <a:ext uri="{FF2B5EF4-FFF2-40B4-BE49-F238E27FC236}">
                <a16:creationId xmlns:a16="http://schemas.microsoft.com/office/drawing/2014/main" id="{41D4918A-2A62-2EE1-98E9-1769F5E61A3C}"/>
              </a:ext>
            </a:extLst>
          </p:cNvPr>
          <p:cNvSpPr txBox="1"/>
          <p:nvPr/>
        </p:nvSpPr>
        <p:spPr>
          <a:xfrm>
            <a:off x="4978399" y="3230881"/>
            <a:ext cx="11230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</a:t>
            </a:r>
            <a:r>
              <a:rPr kumimoji="0" lang="el-GR" sz="18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θ</a:t>
            </a:r>
            <a:r>
              <a:rPr kumimoji="0" lang="tr-TR" sz="18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tr-T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= 0.4EI</a:t>
            </a:r>
            <a:endParaRPr kumimoji="0" lang="en-US" sz="1800" b="1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59" name="Düz Ok Bağlayıcısı 58">
            <a:extLst>
              <a:ext uri="{FF2B5EF4-FFF2-40B4-BE49-F238E27FC236}">
                <a16:creationId xmlns:a16="http://schemas.microsoft.com/office/drawing/2014/main" id="{D2900165-6577-F9F3-AEEB-6BF035B794DC}"/>
              </a:ext>
            </a:extLst>
          </p:cNvPr>
          <p:cNvCxnSpPr>
            <a:cxnSpLocks/>
          </p:cNvCxnSpPr>
          <p:nvPr/>
        </p:nvCxnSpPr>
        <p:spPr>
          <a:xfrm flipH="1">
            <a:off x="2325625" y="4056720"/>
            <a:ext cx="2581655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0" name="Düz Bağlayıcı 59">
            <a:extLst>
              <a:ext uri="{FF2B5EF4-FFF2-40B4-BE49-F238E27FC236}">
                <a16:creationId xmlns:a16="http://schemas.microsoft.com/office/drawing/2014/main" id="{05348209-13FD-16CF-BB24-42031C26BB44}"/>
              </a:ext>
            </a:extLst>
          </p:cNvPr>
          <p:cNvCxnSpPr/>
          <p:nvPr/>
        </p:nvCxnSpPr>
        <p:spPr>
          <a:xfrm>
            <a:off x="2325625" y="3913305"/>
            <a:ext cx="0" cy="25563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1" name="Metin kutusu 60">
            <a:extLst>
              <a:ext uri="{FF2B5EF4-FFF2-40B4-BE49-F238E27FC236}">
                <a16:creationId xmlns:a16="http://schemas.microsoft.com/office/drawing/2014/main" id="{5DBED691-C493-18C9-D39F-D55C831F0654}"/>
              </a:ext>
            </a:extLst>
          </p:cNvPr>
          <p:cNvSpPr txBox="1"/>
          <p:nvPr/>
        </p:nvSpPr>
        <p:spPr>
          <a:xfrm>
            <a:off x="3381577" y="3709321"/>
            <a:ext cx="6242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10 m</a:t>
            </a:r>
            <a:endParaRPr kumimoji="0" lang="en-US" sz="2400" b="1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62" name="Düz Bağlayıcı 61">
            <a:extLst>
              <a:ext uri="{FF2B5EF4-FFF2-40B4-BE49-F238E27FC236}">
                <a16:creationId xmlns:a16="http://schemas.microsoft.com/office/drawing/2014/main" id="{A4381D97-D525-FBF8-EF81-4B0426F74479}"/>
              </a:ext>
            </a:extLst>
          </p:cNvPr>
          <p:cNvCxnSpPr/>
          <p:nvPr/>
        </p:nvCxnSpPr>
        <p:spPr>
          <a:xfrm>
            <a:off x="4906265" y="3903145"/>
            <a:ext cx="0" cy="25563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3" name="Düz Bağlayıcı 62">
            <a:extLst>
              <a:ext uri="{FF2B5EF4-FFF2-40B4-BE49-F238E27FC236}">
                <a16:creationId xmlns:a16="http://schemas.microsoft.com/office/drawing/2014/main" id="{980D3A1D-9EBA-03BF-C33D-D57B4366B88E}"/>
              </a:ext>
            </a:extLst>
          </p:cNvPr>
          <p:cNvCxnSpPr/>
          <p:nvPr/>
        </p:nvCxnSpPr>
        <p:spPr>
          <a:xfrm>
            <a:off x="6177280" y="2123440"/>
            <a:ext cx="23368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4" name="Düz Bağlayıcı 63">
            <a:extLst>
              <a:ext uri="{FF2B5EF4-FFF2-40B4-BE49-F238E27FC236}">
                <a16:creationId xmlns:a16="http://schemas.microsoft.com/office/drawing/2014/main" id="{05EB7424-CC4B-0182-4A54-94A56C945C7A}"/>
              </a:ext>
            </a:extLst>
          </p:cNvPr>
          <p:cNvCxnSpPr/>
          <p:nvPr/>
        </p:nvCxnSpPr>
        <p:spPr>
          <a:xfrm>
            <a:off x="6146800" y="3637280"/>
            <a:ext cx="23368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5" name="Düz Ok Bağlayıcısı 64">
            <a:extLst>
              <a:ext uri="{FF2B5EF4-FFF2-40B4-BE49-F238E27FC236}">
                <a16:creationId xmlns:a16="http://schemas.microsoft.com/office/drawing/2014/main" id="{A198C835-1751-EFCD-C263-7B0E61BEC721}"/>
              </a:ext>
            </a:extLst>
          </p:cNvPr>
          <p:cNvCxnSpPr>
            <a:cxnSpLocks/>
          </p:cNvCxnSpPr>
          <p:nvPr/>
        </p:nvCxnSpPr>
        <p:spPr>
          <a:xfrm>
            <a:off x="6289040" y="2123440"/>
            <a:ext cx="0" cy="151384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6" name="Metin kutusu 65">
            <a:extLst>
              <a:ext uri="{FF2B5EF4-FFF2-40B4-BE49-F238E27FC236}">
                <a16:creationId xmlns:a16="http://schemas.microsoft.com/office/drawing/2014/main" id="{293FB8C3-B919-2A61-CE1E-AEA48FB9794C}"/>
              </a:ext>
            </a:extLst>
          </p:cNvPr>
          <p:cNvSpPr txBox="1"/>
          <p:nvPr/>
        </p:nvSpPr>
        <p:spPr>
          <a:xfrm>
            <a:off x="5911417" y="2530760"/>
            <a:ext cx="58082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5m</a:t>
            </a:r>
            <a:endParaRPr kumimoji="0" lang="en-US" sz="2400" b="1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8" name="Metin kutusu 67">
            <a:extLst>
              <a:ext uri="{FF2B5EF4-FFF2-40B4-BE49-F238E27FC236}">
                <a16:creationId xmlns:a16="http://schemas.microsoft.com/office/drawing/2014/main" id="{B3F4850A-22D0-4480-170C-9A6AE120821D}"/>
              </a:ext>
            </a:extLst>
          </p:cNvPr>
          <p:cNvSpPr txBox="1"/>
          <p:nvPr/>
        </p:nvSpPr>
        <p:spPr>
          <a:xfrm>
            <a:off x="3330777" y="2032921"/>
            <a:ext cx="4336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4I</a:t>
            </a:r>
            <a:endParaRPr kumimoji="0" lang="en-US" sz="2400" b="1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9" name="Metin kutusu 68">
            <a:extLst>
              <a:ext uri="{FF2B5EF4-FFF2-40B4-BE49-F238E27FC236}">
                <a16:creationId xmlns:a16="http://schemas.microsoft.com/office/drawing/2014/main" id="{6BAEC3BC-442C-D9D4-6686-B287CC93167B}"/>
              </a:ext>
            </a:extLst>
          </p:cNvPr>
          <p:cNvSpPr txBox="1"/>
          <p:nvPr/>
        </p:nvSpPr>
        <p:spPr>
          <a:xfrm>
            <a:off x="2426537" y="2469801"/>
            <a:ext cx="4336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</a:t>
            </a:r>
            <a:endParaRPr kumimoji="0" lang="en-US" sz="2400" b="1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0" name="Metin kutusu 69">
            <a:extLst>
              <a:ext uri="{FF2B5EF4-FFF2-40B4-BE49-F238E27FC236}">
                <a16:creationId xmlns:a16="http://schemas.microsoft.com/office/drawing/2014/main" id="{DAA23DF1-6F28-8870-2F2E-1E05AB77710D}"/>
              </a:ext>
            </a:extLst>
          </p:cNvPr>
          <p:cNvSpPr txBox="1"/>
          <p:nvPr/>
        </p:nvSpPr>
        <p:spPr>
          <a:xfrm>
            <a:off x="4590617" y="2469801"/>
            <a:ext cx="4336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</a:t>
            </a:r>
            <a:endParaRPr kumimoji="0" lang="en-US" sz="2400" b="1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1" name="Metin kutusu 70">
            <a:extLst>
              <a:ext uri="{FF2B5EF4-FFF2-40B4-BE49-F238E27FC236}">
                <a16:creationId xmlns:a16="http://schemas.microsoft.com/office/drawing/2014/main" id="{CCB9D0B7-6929-54D4-C336-28E61BE7134C}"/>
              </a:ext>
            </a:extLst>
          </p:cNvPr>
          <p:cNvSpPr txBox="1"/>
          <p:nvPr/>
        </p:nvSpPr>
        <p:spPr>
          <a:xfrm>
            <a:off x="5687897" y="1423321"/>
            <a:ext cx="4336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3 t</a:t>
            </a:r>
            <a:endParaRPr kumimoji="0" lang="en-US" sz="2400" b="1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2" name="Metin kutusu 71">
            <a:extLst>
              <a:ext uri="{FF2B5EF4-FFF2-40B4-BE49-F238E27FC236}">
                <a16:creationId xmlns:a16="http://schemas.microsoft.com/office/drawing/2014/main" id="{28171B81-0EBF-4D6D-C9CF-85B198D3371E}"/>
              </a:ext>
            </a:extLst>
          </p:cNvPr>
          <p:cNvSpPr txBox="1"/>
          <p:nvPr/>
        </p:nvSpPr>
        <p:spPr>
          <a:xfrm>
            <a:off x="1349577" y="1443641"/>
            <a:ext cx="4336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3 t</a:t>
            </a:r>
            <a:endParaRPr kumimoji="0" lang="en-US" sz="2400" b="1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73" name="Düz Bağlayıcı 72">
            <a:extLst>
              <a:ext uri="{FF2B5EF4-FFF2-40B4-BE49-F238E27FC236}">
                <a16:creationId xmlns:a16="http://schemas.microsoft.com/office/drawing/2014/main" id="{EA5BBFCF-A648-7739-118B-58C05B2EEEEC}"/>
              </a:ext>
            </a:extLst>
          </p:cNvPr>
          <p:cNvCxnSpPr/>
          <p:nvPr/>
        </p:nvCxnSpPr>
        <p:spPr>
          <a:xfrm>
            <a:off x="4845305" y="2267385"/>
            <a:ext cx="0" cy="25563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4" name="Düz Ok Bağlayıcısı 73">
            <a:extLst>
              <a:ext uri="{FF2B5EF4-FFF2-40B4-BE49-F238E27FC236}">
                <a16:creationId xmlns:a16="http://schemas.microsoft.com/office/drawing/2014/main" id="{D403751C-71EA-4435-E43D-3150A1A6A036}"/>
              </a:ext>
            </a:extLst>
          </p:cNvPr>
          <p:cNvCxnSpPr/>
          <p:nvPr/>
        </p:nvCxnSpPr>
        <p:spPr>
          <a:xfrm flipH="1">
            <a:off x="4826000" y="2439320"/>
            <a:ext cx="751840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5" name="Metin kutusu 74">
            <a:extLst>
              <a:ext uri="{FF2B5EF4-FFF2-40B4-BE49-F238E27FC236}">
                <a16:creationId xmlns:a16="http://schemas.microsoft.com/office/drawing/2014/main" id="{C859D38C-41BD-5E87-F57B-5DA8E84734CB}"/>
              </a:ext>
            </a:extLst>
          </p:cNvPr>
          <p:cNvSpPr txBox="1"/>
          <p:nvPr/>
        </p:nvSpPr>
        <p:spPr>
          <a:xfrm>
            <a:off x="5057977" y="2093880"/>
            <a:ext cx="58082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 m</a:t>
            </a:r>
            <a:endParaRPr kumimoji="0" lang="en-US" sz="2400" b="1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76" name="Düz Bağlayıcı 75">
            <a:extLst>
              <a:ext uri="{FF2B5EF4-FFF2-40B4-BE49-F238E27FC236}">
                <a16:creationId xmlns:a16="http://schemas.microsoft.com/office/drawing/2014/main" id="{4149BA99-0605-88FA-48F8-BFFF416F90C2}"/>
              </a:ext>
            </a:extLst>
          </p:cNvPr>
          <p:cNvCxnSpPr/>
          <p:nvPr/>
        </p:nvCxnSpPr>
        <p:spPr>
          <a:xfrm>
            <a:off x="5576825" y="2318185"/>
            <a:ext cx="0" cy="25563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7" name="Düz Ok Bağlayıcısı 76">
            <a:extLst>
              <a:ext uri="{FF2B5EF4-FFF2-40B4-BE49-F238E27FC236}">
                <a16:creationId xmlns:a16="http://schemas.microsoft.com/office/drawing/2014/main" id="{CFF413DD-3719-9D83-5EED-7E80D7C8CFBA}"/>
              </a:ext>
            </a:extLst>
          </p:cNvPr>
          <p:cNvCxnSpPr/>
          <p:nvPr/>
        </p:nvCxnSpPr>
        <p:spPr>
          <a:xfrm flipH="1">
            <a:off x="1645920" y="2368200"/>
            <a:ext cx="751840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8" name="Metin kutusu 77">
            <a:extLst>
              <a:ext uri="{FF2B5EF4-FFF2-40B4-BE49-F238E27FC236}">
                <a16:creationId xmlns:a16="http://schemas.microsoft.com/office/drawing/2014/main" id="{D0319DB6-D944-5608-C66B-47EC56E62714}"/>
              </a:ext>
            </a:extLst>
          </p:cNvPr>
          <p:cNvSpPr txBox="1"/>
          <p:nvPr/>
        </p:nvSpPr>
        <p:spPr>
          <a:xfrm>
            <a:off x="1877897" y="2022760"/>
            <a:ext cx="58082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 m</a:t>
            </a:r>
            <a:endParaRPr kumimoji="0" lang="en-US" sz="2400" b="1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80" name="Düz Bağlayıcı 79">
            <a:extLst>
              <a:ext uri="{FF2B5EF4-FFF2-40B4-BE49-F238E27FC236}">
                <a16:creationId xmlns:a16="http://schemas.microsoft.com/office/drawing/2014/main" id="{DC765B0E-ED7B-11A4-8E83-5B23F9B7A895}"/>
              </a:ext>
            </a:extLst>
          </p:cNvPr>
          <p:cNvCxnSpPr/>
          <p:nvPr/>
        </p:nvCxnSpPr>
        <p:spPr>
          <a:xfrm>
            <a:off x="1705865" y="2247065"/>
            <a:ext cx="0" cy="25563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1" name="Düz Bağlayıcı 80">
            <a:extLst>
              <a:ext uri="{FF2B5EF4-FFF2-40B4-BE49-F238E27FC236}">
                <a16:creationId xmlns:a16="http://schemas.microsoft.com/office/drawing/2014/main" id="{80DAB245-2220-44CB-9725-7E31C7BD53EF}"/>
              </a:ext>
            </a:extLst>
          </p:cNvPr>
          <p:cNvCxnSpPr>
            <a:cxnSpLocks/>
          </p:cNvCxnSpPr>
          <p:nvPr/>
        </p:nvCxnSpPr>
        <p:spPr>
          <a:xfrm>
            <a:off x="7240586" y="2052320"/>
            <a:ext cx="2462214" cy="0"/>
          </a:xfrm>
          <a:prstGeom prst="line">
            <a:avLst/>
          </a:prstGeom>
          <a:ln w="254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2" name="Düz Bağlayıcı 81">
            <a:extLst>
              <a:ext uri="{FF2B5EF4-FFF2-40B4-BE49-F238E27FC236}">
                <a16:creationId xmlns:a16="http://schemas.microsoft.com/office/drawing/2014/main" id="{2065DF3F-1AED-9816-9882-50029E7CD27E}"/>
              </a:ext>
            </a:extLst>
          </p:cNvPr>
          <p:cNvCxnSpPr/>
          <p:nvPr/>
        </p:nvCxnSpPr>
        <p:spPr>
          <a:xfrm>
            <a:off x="7244080" y="2052320"/>
            <a:ext cx="0" cy="1137920"/>
          </a:xfrm>
          <a:prstGeom prst="line">
            <a:avLst/>
          </a:prstGeom>
          <a:ln w="254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3" name="Düz Bağlayıcı 82">
            <a:extLst>
              <a:ext uri="{FF2B5EF4-FFF2-40B4-BE49-F238E27FC236}">
                <a16:creationId xmlns:a16="http://schemas.microsoft.com/office/drawing/2014/main" id="{B2C94374-3C6C-D8AB-422D-25C4B7AFD7D3}"/>
              </a:ext>
            </a:extLst>
          </p:cNvPr>
          <p:cNvCxnSpPr/>
          <p:nvPr/>
        </p:nvCxnSpPr>
        <p:spPr>
          <a:xfrm>
            <a:off x="9702800" y="2062480"/>
            <a:ext cx="0" cy="1137920"/>
          </a:xfrm>
          <a:prstGeom prst="line">
            <a:avLst/>
          </a:prstGeom>
          <a:ln w="254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84" name="Grup 83">
            <a:extLst>
              <a:ext uri="{FF2B5EF4-FFF2-40B4-BE49-F238E27FC236}">
                <a16:creationId xmlns:a16="http://schemas.microsoft.com/office/drawing/2014/main" id="{E8CB7BDA-C99D-C443-9AD6-B699306B063A}"/>
              </a:ext>
            </a:extLst>
          </p:cNvPr>
          <p:cNvGrpSpPr/>
          <p:nvPr/>
        </p:nvGrpSpPr>
        <p:grpSpPr>
          <a:xfrm rot="16200000">
            <a:off x="7056867" y="3280906"/>
            <a:ext cx="368321" cy="164297"/>
            <a:chOff x="9346855" y="5552441"/>
            <a:chExt cx="654229" cy="252186"/>
          </a:xfrm>
        </p:grpSpPr>
        <p:sp>
          <p:nvSpPr>
            <p:cNvPr id="85" name="Dikdörtgen 84">
              <a:extLst>
                <a:ext uri="{FF2B5EF4-FFF2-40B4-BE49-F238E27FC236}">
                  <a16:creationId xmlns:a16="http://schemas.microsoft.com/office/drawing/2014/main" id="{90515EC4-D054-BC41-C4B7-AA9165929011}"/>
                </a:ext>
              </a:extLst>
            </p:cNvPr>
            <p:cNvSpPr/>
            <p:nvPr/>
          </p:nvSpPr>
          <p:spPr>
            <a:xfrm flipV="1">
              <a:off x="9346904" y="5552441"/>
              <a:ext cx="623508" cy="2347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86" name="Düz Bağlayıcı 85">
              <a:extLst>
                <a:ext uri="{FF2B5EF4-FFF2-40B4-BE49-F238E27FC236}">
                  <a16:creationId xmlns:a16="http://schemas.microsoft.com/office/drawing/2014/main" id="{B1E7DE98-BB6A-36A4-DE91-959EACA17315}"/>
                </a:ext>
              </a:extLst>
            </p:cNvPr>
            <p:cNvCxnSpPr>
              <a:cxnSpLocks/>
            </p:cNvCxnSpPr>
            <p:nvPr/>
          </p:nvCxnSpPr>
          <p:spPr>
            <a:xfrm>
              <a:off x="9346855" y="5552441"/>
              <a:ext cx="644020" cy="23472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Düz Bağlayıcı 86">
              <a:extLst>
                <a:ext uri="{FF2B5EF4-FFF2-40B4-BE49-F238E27FC236}">
                  <a16:creationId xmlns:a16="http://schemas.microsoft.com/office/drawing/2014/main" id="{D981A9FA-F0B8-0688-6A6D-355CDBF47EA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354103" y="5553481"/>
              <a:ext cx="646981" cy="251146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Düz Bağlayıcı 87">
              <a:extLst>
                <a:ext uri="{FF2B5EF4-FFF2-40B4-BE49-F238E27FC236}">
                  <a16:creationId xmlns:a16="http://schemas.microsoft.com/office/drawing/2014/main" id="{7789DAA1-963E-3424-DEB2-DB023439436D}"/>
                </a:ext>
              </a:extLst>
            </p:cNvPr>
            <p:cNvCxnSpPr>
              <a:cxnSpLocks/>
            </p:cNvCxnSpPr>
            <p:nvPr/>
          </p:nvCxnSpPr>
          <p:spPr>
            <a:xfrm>
              <a:off x="9357064" y="5552441"/>
              <a:ext cx="7199" cy="246901"/>
            </a:xfrm>
            <a:prstGeom prst="line">
              <a:avLst/>
            </a:prstGeom>
            <a:ln w="476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Düz Bağlayıcı 88">
              <a:extLst>
                <a:ext uri="{FF2B5EF4-FFF2-40B4-BE49-F238E27FC236}">
                  <a16:creationId xmlns:a16="http://schemas.microsoft.com/office/drawing/2014/main" id="{2161230D-0E67-C679-93E7-38894E14F344}"/>
                </a:ext>
              </a:extLst>
            </p:cNvPr>
            <p:cNvCxnSpPr>
              <a:cxnSpLocks/>
            </p:cNvCxnSpPr>
            <p:nvPr/>
          </p:nvCxnSpPr>
          <p:spPr>
            <a:xfrm>
              <a:off x="9986984" y="5552441"/>
              <a:ext cx="3940" cy="224578"/>
            </a:xfrm>
            <a:prstGeom prst="line">
              <a:avLst/>
            </a:prstGeom>
            <a:ln w="476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0" name="Grup 89">
            <a:extLst>
              <a:ext uri="{FF2B5EF4-FFF2-40B4-BE49-F238E27FC236}">
                <a16:creationId xmlns:a16="http://schemas.microsoft.com/office/drawing/2014/main" id="{A80269BA-1AA9-78F1-9912-F4EFF1F4B0A9}"/>
              </a:ext>
            </a:extLst>
          </p:cNvPr>
          <p:cNvGrpSpPr/>
          <p:nvPr/>
        </p:nvGrpSpPr>
        <p:grpSpPr>
          <a:xfrm rot="16200000">
            <a:off x="9515587" y="3301226"/>
            <a:ext cx="368321" cy="164297"/>
            <a:chOff x="9346855" y="5552441"/>
            <a:chExt cx="654229" cy="252186"/>
          </a:xfrm>
        </p:grpSpPr>
        <p:sp>
          <p:nvSpPr>
            <p:cNvPr id="91" name="Dikdörtgen 90">
              <a:extLst>
                <a:ext uri="{FF2B5EF4-FFF2-40B4-BE49-F238E27FC236}">
                  <a16:creationId xmlns:a16="http://schemas.microsoft.com/office/drawing/2014/main" id="{89AB9CA3-6517-4FAC-31A8-784DF669271A}"/>
                </a:ext>
              </a:extLst>
            </p:cNvPr>
            <p:cNvSpPr/>
            <p:nvPr/>
          </p:nvSpPr>
          <p:spPr>
            <a:xfrm flipV="1">
              <a:off x="9346904" y="5552441"/>
              <a:ext cx="623508" cy="2347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92" name="Düz Bağlayıcı 91">
              <a:extLst>
                <a:ext uri="{FF2B5EF4-FFF2-40B4-BE49-F238E27FC236}">
                  <a16:creationId xmlns:a16="http://schemas.microsoft.com/office/drawing/2014/main" id="{C145114C-4F84-2C1C-38D9-41C27669BED1}"/>
                </a:ext>
              </a:extLst>
            </p:cNvPr>
            <p:cNvCxnSpPr>
              <a:cxnSpLocks/>
            </p:cNvCxnSpPr>
            <p:nvPr/>
          </p:nvCxnSpPr>
          <p:spPr>
            <a:xfrm>
              <a:off x="9346855" y="5552441"/>
              <a:ext cx="644020" cy="23472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Düz Bağlayıcı 92">
              <a:extLst>
                <a:ext uri="{FF2B5EF4-FFF2-40B4-BE49-F238E27FC236}">
                  <a16:creationId xmlns:a16="http://schemas.microsoft.com/office/drawing/2014/main" id="{5A2D3B9C-30C3-AE07-31E5-4DEBAA7403E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354103" y="5553481"/>
              <a:ext cx="646981" cy="251146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Düz Bağlayıcı 93">
              <a:extLst>
                <a:ext uri="{FF2B5EF4-FFF2-40B4-BE49-F238E27FC236}">
                  <a16:creationId xmlns:a16="http://schemas.microsoft.com/office/drawing/2014/main" id="{8151836D-009B-C051-0836-143B66B71125}"/>
                </a:ext>
              </a:extLst>
            </p:cNvPr>
            <p:cNvCxnSpPr>
              <a:cxnSpLocks/>
            </p:cNvCxnSpPr>
            <p:nvPr/>
          </p:nvCxnSpPr>
          <p:spPr>
            <a:xfrm>
              <a:off x="9357064" y="5552441"/>
              <a:ext cx="7199" cy="246901"/>
            </a:xfrm>
            <a:prstGeom prst="line">
              <a:avLst/>
            </a:prstGeom>
            <a:ln w="476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Düz Bağlayıcı 94">
              <a:extLst>
                <a:ext uri="{FF2B5EF4-FFF2-40B4-BE49-F238E27FC236}">
                  <a16:creationId xmlns:a16="http://schemas.microsoft.com/office/drawing/2014/main" id="{23F04637-6018-C315-1D50-9DA98685372F}"/>
                </a:ext>
              </a:extLst>
            </p:cNvPr>
            <p:cNvCxnSpPr>
              <a:cxnSpLocks/>
            </p:cNvCxnSpPr>
            <p:nvPr/>
          </p:nvCxnSpPr>
          <p:spPr>
            <a:xfrm>
              <a:off x="9986984" y="5552441"/>
              <a:ext cx="3940" cy="224578"/>
            </a:xfrm>
            <a:prstGeom prst="line">
              <a:avLst/>
            </a:prstGeom>
            <a:ln w="476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6" name="Grup 95">
            <a:extLst>
              <a:ext uri="{FF2B5EF4-FFF2-40B4-BE49-F238E27FC236}">
                <a16:creationId xmlns:a16="http://schemas.microsoft.com/office/drawing/2014/main" id="{373FBB7F-44D1-540F-F200-70953A073B94}"/>
              </a:ext>
            </a:extLst>
          </p:cNvPr>
          <p:cNvGrpSpPr/>
          <p:nvPr/>
        </p:nvGrpSpPr>
        <p:grpSpPr bwMode="auto">
          <a:xfrm>
            <a:off x="6965825" y="3574601"/>
            <a:ext cx="532255" cy="206889"/>
            <a:chOff x="50" y="0"/>
            <a:chExt cx="137" cy="103"/>
          </a:xfrm>
          <a:pattFill prst="dkUpDiag">
            <a:fgClr>
              <a:schemeClr val="tx1"/>
            </a:fgClr>
            <a:bgClr>
              <a:schemeClr val="bg1"/>
            </a:bgClr>
          </a:pattFill>
        </p:grpSpPr>
        <p:sp>
          <p:nvSpPr>
            <p:cNvPr id="97" name="Rectangle 24" descr="Light upward diagonal">
              <a:extLst>
                <a:ext uri="{FF2B5EF4-FFF2-40B4-BE49-F238E27FC236}">
                  <a16:creationId xmlns:a16="http://schemas.microsoft.com/office/drawing/2014/main" id="{9915F3CB-334F-0AA5-961C-A2F27E04B74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" y="7"/>
              <a:ext cx="135" cy="9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465962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98" name="AutoShape 25">
              <a:extLst>
                <a:ext uri="{FF2B5EF4-FFF2-40B4-BE49-F238E27FC236}">
                  <a16:creationId xmlns:a16="http://schemas.microsoft.com/office/drawing/2014/main" id="{38691FC1-679D-8042-DBF4-2753200FA6BC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57" y="0"/>
              <a:ext cx="130" cy="0"/>
            </a:xfrm>
            <a:prstGeom prst="straightConnector1">
              <a:avLst/>
            </a:prstGeom>
            <a:grpFill/>
            <a:ln w="15875">
              <a:solidFill>
                <a:srgbClr val="000000"/>
              </a:solidFill>
              <a:round/>
              <a:headEnd/>
              <a:tailEnd/>
            </a:ln>
          </p:spPr>
        </p:cxnSp>
      </p:grpSp>
      <p:grpSp>
        <p:nvGrpSpPr>
          <p:cNvPr id="99" name="Grup 98">
            <a:extLst>
              <a:ext uri="{FF2B5EF4-FFF2-40B4-BE49-F238E27FC236}">
                <a16:creationId xmlns:a16="http://schemas.microsoft.com/office/drawing/2014/main" id="{B31B61F1-39A6-EB15-01C2-40AE0A438C3F}"/>
              </a:ext>
            </a:extLst>
          </p:cNvPr>
          <p:cNvGrpSpPr/>
          <p:nvPr/>
        </p:nvGrpSpPr>
        <p:grpSpPr bwMode="auto">
          <a:xfrm>
            <a:off x="9434705" y="3584761"/>
            <a:ext cx="532255" cy="206889"/>
            <a:chOff x="50" y="0"/>
            <a:chExt cx="137" cy="103"/>
          </a:xfrm>
          <a:pattFill prst="dkUpDiag">
            <a:fgClr>
              <a:schemeClr val="tx1"/>
            </a:fgClr>
            <a:bgClr>
              <a:schemeClr val="bg1"/>
            </a:bgClr>
          </a:pattFill>
        </p:grpSpPr>
        <p:sp>
          <p:nvSpPr>
            <p:cNvPr id="100" name="Rectangle 24" descr="Light upward diagonal">
              <a:extLst>
                <a:ext uri="{FF2B5EF4-FFF2-40B4-BE49-F238E27FC236}">
                  <a16:creationId xmlns:a16="http://schemas.microsoft.com/office/drawing/2014/main" id="{E0FCF92F-A5C6-40DE-C8FA-3EE74FF404F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" y="7"/>
              <a:ext cx="135" cy="9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465962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101" name="AutoShape 25">
              <a:extLst>
                <a:ext uri="{FF2B5EF4-FFF2-40B4-BE49-F238E27FC236}">
                  <a16:creationId xmlns:a16="http://schemas.microsoft.com/office/drawing/2014/main" id="{60312A20-7B2A-7A7D-4E04-7E749AAC0B74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57" y="0"/>
              <a:ext cx="130" cy="0"/>
            </a:xfrm>
            <a:prstGeom prst="straightConnector1">
              <a:avLst/>
            </a:prstGeom>
            <a:grpFill/>
            <a:ln w="15875">
              <a:solidFill>
                <a:srgbClr val="000000"/>
              </a:solidFill>
              <a:round/>
              <a:headEnd/>
              <a:tailEnd/>
            </a:ln>
          </p:spPr>
        </p:cxnSp>
      </p:grpSp>
      <p:grpSp>
        <p:nvGrpSpPr>
          <p:cNvPr id="102" name="Grup 101">
            <a:extLst>
              <a:ext uri="{FF2B5EF4-FFF2-40B4-BE49-F238E27FC236}">
                <a16:creationId xmlns:a16="http://schemas.microsoft.com/office/drawing/2014/main" id="{1AC5B257-70FB-7EC4-D1C7-866F8D314EA8}"/>
              </a:ext>
            </a:extLst>
          </p:cNvPr>
          <p:cNvGrpSpPr/>
          <p:nvPr/>
        </p:nvGrpSpPr>
        <p:grpSpPr>
          <a:xfrm>
            <a:off x="7240586" y="1463042"/>
            <a:ext cx="2480997" cy="551035"/>
            <a:chOff x="956" y="43508"/>
            <a:chExt cx="1563164" cy="416239"/>
          </a:xfrm>
        </p:grpSpPr>
        <p:grpSp>
          <p:nvGrpSpPr>
            <p:cNvPr id="103" name="Grup 102">
              <a:extLst>
                <a:ext uri="{FF2B5EF4-FFF2-40B4-BE49-F238E27FC236}">
                  <a16:creationId xmlns:a16="http://schemas.microsoft.com/office/drawing/2014/main" id="{00E39939-D385-EB97-59FF-470242A362AB}"/>
                </a:ext>
              </a:extLst>
            </p:cNvPr>
            <p:cNvGrpSpPr/>
            <p:nvPr/>
          </p:nvGrpSpPr>
          <p:grpSpPr>
            <a:xfrm>
              <a:off x="958" y="43508"/>
              <a:ext cx="907632" cy="406508"/>
              <a:chOff x="0" y="43508"/>
              <a:chExt cx="907632" cy="406508"/>
            </a:xfrm>
          </p:grpSpPr>
          <p:cxnSp>
            <p:nvCxnSpPr>
              <p:cNvPr id="109" name="Düz Ok Bağlayıcısı 108">
                <a:extLst>
                  <a:ext uri="{FF2B5EF4-FFF2-40B4-BE49-F238E27FC236}">
                    <a16:creationId xmlns:a16="http://schemas.microsoft.com/office/drawing/2014/main" id="{2125A97D-1E2A-E1BE-4C84-7A22F79121A1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0" y="234985"/>
                <a:ext cx="0" cy="215031"/>
              </a:xfrm>
              <a:prstGeom prst="straightConnector1">
                <a:avLst/>
              </a:prstGeom>
              <a:gradFill rotWithShape="1">
                <a:gsLst>
                  <a:gs pos="0">
                    <a:srgbClr val="888888">
                      <a:gamma/>
                      <a:tint val="26667"/>
                      <a:invGamma/>
                    </a:srgbClr>
                  </a:gs>
                  <a:gs pos="100000">
                    <a:srgbClr val="888888">
                      <a:alpha val="14999"/>
                    </a:srgbClr>
                  </a:gs>
                </a:gsLst>
                <a:lin ang="5400000" scaled="1"/>
              </a:gradFill>
              <a:ln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triangl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10" name="Düz Ok Bağlayıcısı 109">
                <a:extLst>
                  <a:ext uri="{FF2B5EF4-FFF2-40B4-BE49-F238E27FC236}">
                    <a16:creationId xmlns:a16="http://schemas.microsoft.com/office/drawing/2014/main" id="{C085A90C-96C1-BF2B-214C-15A3C2DD1847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14552" y="240093"/>
                <a:ext cx="0" cy="208540"/>
              </a:xfrm>
              <a:prstGeom prst="straightConnector1">
                <a:avLst/>
              </a:prstGeom>
              <a:gradFill rotWithShape="1">
                <a:gsLst>
                  <a:gs pos="0">
                    <a:srgbClr val="888888">
                      <a:gamma/>
                      <a:tint val="26667"/>
                      <a:invGamma/>
                    </a:srgbClr>
                  </a:gs>
                  <a:gs pos="100000">
                    <a:srgbClr val="888888">
                      <a:alpha val="14999"/>
                    </a:srgbClr>
                  </a:gs>
                </a:gsLst>
                <a:lin ang="5400000" scaled="1"/>
              </a:gradFill>
              <a:ln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triangl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11" name="Düz Ok Bağlayıcısı 110">
                <a:extLst>
                  <a:ext uri="{FF2B5EF4-FFF2-40B4-BE49-F238E27FC236}">
                    <a16:creationId xmlns:a16="http://schemas.microsoft.com/office/drawing/2014/main" id="{CD0A9A4E-3244-45C1-A9A3-912A518CA28D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444429" y="245202"/>
                <a:ext cx="0" cy="200083"/>
              </a:xfrm>
              <a:prstGeom prst="straightConnector1">
                <a:avLst/>
              </a:prstGeom>
              <a:gradFill rotWithShape="1">
                <a:gsLst>
                  <a:gs pos="0">
                    <a:srgbClr val="888888">
                      <a:gamma/>
                      <a:tint val="26667"/>
                      <a:invGamma/>
                    </a:srgbClr>
                  </a:gs>
                  <a:gs pos="100000">
                    <a:srgbClr val="888888">
                      <a:alpha val="14999"/>
                    </a:srgbClr>
                  </a:gs>
                </a:gsLst>
                <a:lin ang="5400000" scaled="1"/>
              </a:gradFill>
              <a:ln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triangl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12" name="Düz Ok Bağlayıcısı 111">
                <a:extLst>
                  <a:ext uri="{FF2B5EF4-FFF2-40B4-BE49-F238E27FC236}">
                    <a16:creationId xmlns:a16="http://schemas.microsoft.com/office/drawing/2014/main" id="{A85F013F-DBA5-E276-FD17-A2BAF96D34AC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713775" y="244435"/>
                <a:ext cx="0" cy="201406"/>
              </a:xfrm>
              <a:prstGeom prst="straightConnector1">
                <a:avLst/>
              </a:prstGeom>
              <a:gradFill rotWithShape="1">
                <a:gsLst>
                  <a:gs pos="0">
                    <a:srgbClr val="888888">
                      <a:gamma/>
                      <a:tint val="26667"/>
                      <a:invGamma/>
                    </a:srgbClr>
                  </a:gs>
                  <a:gs pos="100000">
                    <a:srgbClr val="888888">
                      <a:alpha val="14999"/>
                    </a:srgbClr>
                  </a:gs>
                </a:gsLst>
                <a:lin ang="5400000" scaled="1"/>
              </a:gradFill>
              <a:ln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triangl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13" name="Düz Ok Bağlayıcısı 112">
                <a:extLst>
                  <a:ext uri="{FF2B5EF4-FFF2-40B4-BE49-F238E27FC236}">
                    <a16:creationId xmlns:a16="http://schemas.microsoft.com/office/drawing/2014/main" id="{A07052E2-90BE-EC32-3532-A1AE8B2F2F48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545773" y="240093"/>
                <a:ext cx="0" cy="207008"/>
              </a:xfrm>
              <a:prstGeom prst="straightConnector1">
                <a:avLst/>
              </a:prstGeom>
              <a:gradFill rotWithShape="1">
                <a:gsLst>
                  <a:gs pos="0">
                    <a:srgbClr val="888888">
                      <a:gamma/>
                      <a:tint val="26667"/>
                      <a:invGamma/>
                    </a:srgbClr>
                  </a:gs>
                  <a:gs pos="100000">
                    <a:srgbClr val="888888">
                      <a:alpha val="14999"/>
                    </a:srgbClr>
                  </a:gs>
                </a:gsLst>
                <a:lin ang="5400000" scaled="1"/>
              </a:gradFill>
              <a:ln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triangl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14" name="Düz Ok Bağlayıcısı 113">
                <a:extLst>
                  <a:ext uri="{FF2B5EF4-FFF2-40B4-BE49-F238E27FC236}">
                    <a16:creationId xmlns:a16="http://schemas.microsoft.com/office/drawing/2014/main" id="{54D0AD9B-8ED6-2A70-0A0C-6144FF823F92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107276" y="245201"/>
                <a:ext cx="0" cy="202616"/>
              </a:xfrm>
              <a:prstGeom prst="straightConnector1">
                <a:avLst/>
              </a:prstGeom>
              <a:gradFill rotWithShape="1">
                <a:gsLst>
                  <a:gs pos="0">
                    <a:srgbClr val="888888">
                      <a:gamma/>
                      <a:tint val="26667"/>
                      <a:invGamma/>
                    </a:srgbClr>
                  </a:gs>
                  <a:gs pos="100000">
                    <a:srgbClr val="888888">
                      <a:alpha val="14999"/>
                    </a:srgbClr>
                  </a:gs>
                </a:gsLst>
                <a:lin ang="5400000" scaled="1"/>
              </a:gradFill>
              <a:ln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triangl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15" name="Düz Ok Bağlayıcısı 114">
                <a:extLst>
                  <a:ext uri="{FF2B5EF4-FFF2-40B4-BE49-F238E27FC236}">
                    <a16:creationId xmlns:a16="http://schemas.microsoft.com/office/drawing/2014/main" id="{FB4101DB-1F94-E72A-5AE7-8FFDD18D8B10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799380" y="245202"/>
                <a:ext cx="0" cy="200563"/>
              </a:xfrm>
              <a:prstGeom prst="straightConnector1">
                <a:avLst/>
              </a:prstGeom>
              <a:gradFill rotWithShape="1">
                <a:gsLst>
                  <a:gs pos="0">
                    <a:srgbClr val="888888">
                      <a:gamma/>
                      <a:tint val="26667"/>
                      <a:invGamma/>
                    </a:srgbClr>
                  </a:gs>
                  <a:gs pos="100000">
                    <a:srgbClr val="888888">
                      <a:alpha val="14999"/>
                    </a:srgbClr>
                  </a:gs>
                </a:gsLst>
                <a:lin ang="5400000" scaled="1"/>
              </a:gradFill>
              <a:ln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triangl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116" name="Metin kutusu 15">
                <a:extLst>
                  <a:ext uri="{FF2B5EF4-FFF2-40B4-BE49-F238E27FC236}">
                    <a16:creationId xmlns:a16="http://schemas.microsoft.com/office/drawing/2014/main" id="{E34F8EE9-38C4-0677-3A66-58275B92B548}"/>
                  </a:ext>
                </a:extLst>
              </p:cNvPr>
              <p:cNvSpPr txBox="1"/>
              <p:nvPr/>
            </p:nvSpPr>
            <p:spPr>
              <a:xfrm>
                <a:off x="97048" y="43508"/>
                <a:ext cx="810584" cy="318356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tr-T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q=3 t/m</a:t>
                </a:r>
                <a:endPara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117" name="Düz Ok Bağlayıcısı 116">
                <a:extLst>
                  <a:ext uri="{FF2B5EF4-FFF2-40B4-BE49-F238E27FC236}">
                    <a16:creationId xmlns:a16="http://schemas.microsoft.com/office/drawing/2014/main" id="{1C8C39E9-DCA8-F5A6-E707-07684A92A5DD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332044" y="240093"/>
                <a:ext cx="0" cy="206937"/>
              </a:xfrm>
              <a:prstGeom prst="straightConnector1">
                <a:avLst/>
              </a:prstGeom>
              <a:gradFill rotWithShape="1">
                <a:gsLst>
                  <a:gs pos="0">
                    <a:srgbClr val="888888">
                      <a:gamma/>
                      <a:tint val="26667"/>
                      <a:invGamma/>
                    </a:srgbClr>
                  </a:gs>
                  <a:gs pos="100000">
                    <a:srgbClr val="888888">
                      <a:alpha val="14999"/>
                    </a:srgbClr>
                  </a:gs>
                </a:gsLst>
                <a:lin ang="5400000" scaled="1"/>
              </a:gradFill>
              <a:ln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triangl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p:cxnSp>
          <p:nvCxnSpPr>
            <p:cNvPr id="104" name="Düz Ok Bağlayıcısı 103">
              <a:extLst>
                <a:ext uri="{FF2B5EF4-FFF2-40B4-BE49-F238E27FC236}">
                  <a16:creationId xmlns:a16="http://schemas.microsoft.com/office/drawing/2014/main" id="{BAC326F4-51BE-3153-2D1A-9339C062D937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1223245" y="245202"/>
              <a:ext cx="0" cy="201295"/>
            </a:xfrm>
            <a:prstGeom prst="straightConnector1">
              <a:avLst/>
            </a:prstGeom>
            <a:gradFill rotWithShape="1">
              <a:gsLst>
                <a:gs pos="0">
                  <a:srgbClr val="888888">
                    <a:gamma/>
                    <a:tint val="26667"/>
                    <a:invGamma/>
                  </a:srgbClr>
                </a:gs>
                <a:gs pos="100000">
                  <a:srgbClr val="888888">
                    <a:alpha val="14999"/>
                  </a:srgbClr>
                </a:gs>
              </a:gsLst>
              <a:lin ang="5400000" scaled="1"/>
            </a:gra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05" name="Düz Ok Bağlayıcısı 104">
              <a:extLst>
                <a:ext uri="{FF2B5EF4-FFF2-40B4-BE49-F238E27FC236}">
                  <a16:creationId xmlns:a16="http://schemas.microsoft.com/office/drawing/2014/main" id="{A742FBFA-7DD8-0A5E-E01A-C32E88232E8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003198" y="240094"/>
              <a:ext cx="0" cy="206375"/>
            </a:xfrm>
            <a:prstGeom prst="straightConnector1">
              <a:avLst/>
            </a:prstGeom>
            <a:gradFill rotWithShape="1">
              <a:gsLst>
                <a:gs pos="0">
                  <a:srgbClr val="888888">
                    <a:gamma/>
                    <a:tint val="26667"/>
                    <a:invGamma/>
                  </a:srgbClr>
                </a:gs>
                <a:gs pos="100000">
                  <a:srgbClr val="888888">
                    <a:alpha val="14999"/>
                  </a:srgbClr>
                </a:gs>
              </a:gsLst>
              <a:lin ang="5400000" scaled="1"/>
            </a:gra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06" name="Düz Ok Bağlayıcısı 105">
              <a:extLst>
                <a:ext uri="{FF2B5EF4-FFF2-40B4-BE49-F238E27FC236}">
                  <a16:creationId xmlns:a16="http://schemas.microsoft.com/office/drawing/2014/main" id="{63C9B3F3-877A-1B12-B3A4-A2F98B810845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1335629" y="245202"/>
              <a:ext cx="0" cy="200025"/>
            </a:xfrm>
            <a:prstGeom prst="straightConnector1">
              <a:avLst/>
            </a:prstGeom>
            <a:gradFill rotWithShape="1">
              <a:gsLst>
                <a:gs pos="0">
                  <a:srgbClr val="888888">
                    <a:gamma/>
                    <a:tint val="26667"/>
                    <a:invGamma/>
                  </a:srgbClr>
                </a:gs>
                <a:gs pos="100000">
                  <a:srgbClr val="888888">
                    <a:alpha val="14999"/>
                  </a:srgbClr>
                </a:gs>
              </a:gsLst>
              <a:lin ang="5400000" scaled="1"/>
            </a:gra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07" name="Düz Ok Bağlayıcısı 106">
              <a:extLst>
                <a:ext uri="{FF2B5EF4-FFF2-40B4-BE49-F238E27FC236}">
                  <a16:creationId xmlns:a16="http://schemas.microsoft.com/office/drawing/2014/main" id="{2565289D-F6F2-C564-903E-2A6587FBA968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1453122" y="245202"/>
              <a:ext cx="0" cy="200025"/>
            </a:xfrm>
            <a:prstGeom prst="straightConnector1">
              <a:avLst/>
            </a:prstGeom>
            <a:gradFill rotWithShape="1">
              <a:gsLst>
                <a:gs pos="0">
                  <a:srgbClr val="888888">
                    <a:gamma/>
                    <a:tint val="26667"/>
                    <a:invGamma/>
                  </a:srgbClr>
                </a:gs>
                <a:gs pos="100000">
                  <a:srgbClr val="888888">
                    <a:alpha val="14999"/>
                  </a:srgbClr>
                </a:gs>
              </a:gsLst>
              <a:lin ang="5400000" scaled="1"/>
            </a:gra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08" name="Dikdörtgen 107">
              <a:extLst>
                <a:ext uri="{FF2B5EF4-FFF2-40B4-BE49-F238E27FC236}">
                  <a16:creationId xmlns:a16="http://schemas.microsoft.com/office/drawing/2014/main" id="{9E7D6D70-E4F5-7979-1F95-ACA0800C70D6}"/>
                </a:ext>
              </a:extLst>
            </p:cNvPr>
            <p:cNvSpPr/>
            <p:nvPr/>
          </p:nvSpPr>
          <p:spPr>
            <a:xfrm>
              <a:off x="956" y="234750"/>
              <a:ext cx="1563164" cy="224997"/>
            </a:xfrm>
            <a:prstGeom prst="rect">
              <a:avLst/>
            </a:prstGeom>
            <a:noFill/>
            <a:ln w="9525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120" name="Metin kutusu 119">
            <a:extLst>
              <a:ext uri="{FF2B5EF4-FFF2-40B4-BE49-F238E27FC236}">
                <a16:creationId xmlns:a16="http://schemas.microsoft.com/office/drawing/2014/main" id="{ADC6DD63-6760-1841-2C63-4FC33F66A003}"/>
              </a:ext>
            </a:extLst>
          </p:cNvPr>
          <p:cNvSpPr txBox="1"/>
          <p:nvPr/>
        </p:nvSpPr>
        <p:spPr>
          <a:xfrm>
            <a:off x="6886777" y="2917892"/>
            <a:ext cx="40117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</a:t>
            </a:r>
            <a:endParaRPr kumimoji="0" lang="en-US" sz="2400" b="1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1" name="Metin kutusu 120">
            <a:extLst>
              <a:ext uri="{FF2B5EF4-FFF2-40B4-BE49-F238E27FC236}">
                <a16:creationId xmlns:a16="http://schemas.microsoft.com/office/drawing/2014/main" id="{4161E203-9172-CB41-1D02-A84B06BDA6DA}"/>
              </a:ext>
            </a:extLst>
          </p:cNvPr>
          <p:cNvSpPr txBox="1"/>
          <p:nvPr/>
        </p:nvSpPr>
        <p:spPr>
          <a:xfrm>
            <a:off x="7201737" y="1952692"/>
            <a:ext cx="40117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</a:t>
            </a:r>
            <a:endParaRPr kumimoji="0" lang="en-US" sz="2400" b="1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2" name="Metin kutusu 121">
            <a:extLst>
              <a:ext uri="{FF2B5EF4-FFF2-40B4-BE49-F238E27FC236}">
                <a16:creationId xmlns:a16="http://schemas.microsoft.com/office/drawing/2014/main" id="{14AAA7C8-38D2-9190-BBFC-58C56D2BE292}"/>
              </a:ext>
            </a:extLst>
          </p:cNvPr>
          <p:cNvSpPr txBox="1"/>
          <p:nvPr/>
        </p:nvSpPr>
        <p:spPr>
          <a:xfrm>
            <a:off x="9457257" y="1922212"/>
            <a:ext cx="40117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3</a:t>
            </a:r>
            <a:endParaRPr kumimoji="0" lang="en-US" sz="2400" b="1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3" name="Metin kutusu 122">
            <a:extLst>
              <a:ext uri="{FF2B5EF4-FFF2-40B4-BE49-F238E27FC236}">
                <a16:creationId xmlns:a16="http://schemas.microsoft.com/office/drawing/2014/main" id="{D032A6F2-291C-B62D-E1E6-1E5E30B4727B}"/>
              </a:ext>
            </a:extLst>
          </p:cNvPr>
          <p:cNvSpPr txBox="1"/>
          <p:nvPr/>
        </p:nvSpPr>
        <p:spPr>
          <a:xfrm>
            <a:off x="9769719" y="2917892"/>
            <a:ext cx="33255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4</a:t>
            </a:r>
            <a:endParaRPr kumimoji="0" lang="en-US" sz="2400" b="1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4" name="Metin kutusu 123">
            <a:extLst>
              <a:ext uri="{FF2B5EF4-FFF2-40B4-BE49-F238E27FC236}">
                <a16:creationId xmlns:a16="http://schemas.microsoft.com/office/drawing/2014/main" id="{283B1E34-0D83-B048-477F-A977CC35CEE5}"/>
              </a:ext>
            </a:extLst>
          </p:cNvPr>
          <p:cNvSpPr txBox="1"/>
          <p:nvPr/>
        </p:nvSpPr>
        <p:spPr>
          <a:xfrm>
            <a:off x="7386319" y="3230881"/>
            <a:ext cx="11230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</a:t>
            </a:r>
            <a:r>
              <a:rPr kumimoji="0" lang="el-GR" sz="18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θ</a:t>
            </a:r>
            <a:r>
              <a:rPr kumimoji="0" lang="tr-TR" sz="18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tr-T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= 0.4EI</a:t>
            </a:r>
            <a:endParaRPr kumimoji="0" lang="en-US" sz="1800" b="1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5" name="Metin kutusu 124">
            <a:extLst>
              <a:ext uri="{FF2B5EF4-FFF2-40B4-BE49-F238E27FC236}">
                <a16:creationId xmlns:a16="http://schemas.microsoft.com/office/drawing/2014/main" id="{04275054-80DE-646B-BE7F-83E2C0BB91ED}"/>
              </a:ext>
            </a:extLst>
          </p:cNvPr>
          <p:cNvSpPr txBox="1"/>
          <p:nvPr/>
        </p:nvSpPr>
        <p:spPr>
          <a:xfrm>
            <a:off x="6673417" y="3395412"/>
            <a:ext cx="40117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1’</a:t>
            </a:r>
            <a:endParaRPr kumimoji="0" lang="en-US" sz="2400" b="1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6" name="Metin kutusu 125">
            <a:extLst>
              <a:ext uri="{FF2B5EF4-FFF2-40B4-BE49-F238E27FC236}">
                <a16:creationId xmlns:a16="http://schemas.microsoft.com/office/drawing/2014/main" id="{8D4537E4-17C4-B726-E69D-BC1A05C1D563}"/>
              </a:ext>
            </a:extLst>
          </p:cNvPr>
          <p:cNvSpPr txBox="1"/>
          <p:nvPr/>
        </p:nvSpPr>
        <p:spPr>
          <a:xfrm>
            <a:off x="9922119" y="3344612"/>
            <a:ext cx="40117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4’</a:t>
            </a:r>
            <a:endParaRPr kumimoji="0" lang="en-US" sz="2400" b="1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7" name="Metin kutusu 126">
            <a:extLst>
              <a:ext uri="{FF2B5EF4-FFF2-40B4-BE49-F238E27FC236}">
                <a16:creationId xmlns:a16="http://schemas.microsoft.com/office/drawing/2014/main" id="{EFEA0344-AB60-80D8-48EF-387BF0F94E86}"/>
              </a:ext>
            </a:extLst>
          </p:cNvPr>
          <p:cNvSpPr txBox="1"/>
          <p:nvPr/>
        </p:nvSpPr>
        <p:spPr>
          <a:xfrm>
            <a:off x="9824719" y="3190241"/>
            <a:ext cx="11230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</a:t>
            </a:r>
            <a:r>
              <a:rPr kumimoji="0" lang="el-GR" sz="18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θ</a:t>
            </a:r>
            <a:r>
              <a:rPr kumimoji="0" lang="tr-TR" sz="18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tr-T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= 0.4EI</a:t>
            </a:r>
            <a:endParaRPr kumimoji="0" lang="en-US" sz="1800" b="1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128" name="Düz Ok Bağlayıcısı 127">
            <a:extLst>
              <a:ext uri="{FF2B5EF4-FFF2-40B4-BE49-F238E27FC236}">
                <a16:creationId xmlns:a16="http://schemas.microsoft.com/office/drawing/2014/main" id="{3965EA6E-2C7A-9943-413A-EF00C9AEEE4E}"/>
              </a:ext>
            </a:extLst>
          </p:cNvPr>
          <p:cNvCxnSpPr>
            <a:cxnSpLocks/>
          </p:cNvCxnSpPr>
          <p:nvPr/>
        </p:nvCxnSpPr>
        <p:spPr>
          <a:xfrm flipH="1">
            <a:off x="7171945" y="4016080"/>
            <a:ext cx="2581655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9" name="Düz Bağlayıcı 128">
            <a:extLst>
              <a:ext uri="{FF2B5EF4-FFF2-40B4-BE49-F238E27FC236}">
                <a16:creationId xmlns:a16="http://schemas.microsoft.com/office/drawing/2014/main" id="{D970E1D8-9546-DD39-4932-10D400B049BC}"/>
              </a:ext>
            </a:extLst>
          </p:cNvPr>
          <p:cNvCxnSpPr/>
          <p:nvPr/>
        </p:nvCxnSpPr>
        <p:spPr>
          <a:xfrm>
            <a:off x="7171945" y="3872665"/>
            <a:ext cx="0" cy="25563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0" name="Metin kutusu 129">
            <a:extLst>
              <a:ext uri="{FF2B5EF4-FFF2-40B4-BE49-F238E27FC236}">
                <a16:creationId xmlns:a16="http://schemas.microsoft.com/office/drawing/2014/main" id="{991A397A-7236-B617-0BB2-7BE45A79886B}"/>
              </a:ext>
            </a:extLst>
          </p:cNvPr>
          <p:cNvSpPr txBox="1"/>
          <p:nvPr/>
        </p:nvSpPr>
        <p:spPr>
          <a:xfrm>
            <a:off x="8227897" y="3668681"/>
            <a:ext cx="6242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10 m</a:t>
            </a:r>
            <a:endParaRPr kumimoji="0" lang="en-US" sz="2400" b="1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131" name="Düz Bağlayıcı 130">
            <a:extLst>
              <a:ext uri="{FF2B5EF4-FFF2-40B4-BE49-F238E27FC236}">
                <a16:creationId xmlns:a16="http://schemas.microsoft.com/office/drawing/2014/main" id="{7F5D8411-EBD5-BB3C-D2BB-BD5694381E41}"/>
              </a:ext>
            </a:extLst>
          </p:cNvPr>
          <p:cNvCxnSpPr/>
          <p:nvPr/>
        </p:nvCxnSpPr>
        <p:spPr>
          <a:xfrm>
            <a:off x="9752585" y="3862505"/>
            <a:ext cx="0" cy="25563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2" name="Düz Bağlayıcı 131">
            <a:extLst>
              <a:ext uri="{FF2B5EF4-FFF2-40B4-BE49-F238E27FC236}">
                <a16:creationId xmlns:a16="http://schemas.microsoft.com/office/drawing/2014/main" id="{66D02BF8-8DA4-1F57-D8D4-D1D8B337A2C4}"/>
              </a:ext>
            </a:extLst>
          </p:cNvPr>
          <p:cNvCxnSpPr/>
          <p:nvPr/>
        </p:nvCxnSpPr>
        <p:spPr>
          <a:xfrm>
            <a:off x="11023600" y="2082800"/>
            <a:ext cx="23368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3" name="Düz Bağlayıcı 132">
            <a:extLst>
              <a:ext uri="{FF2B5EF4-FFF2-40B4-BE49-F238E27FC236}">
                <a16:creationId xmlns:a16="http://schemas.microsoft.com/office/drawing/2014/main" id="{E0858DBF-16DA-4C8E-7788-529550FD85CE}"/>
              </a:ext>
            </a:extLst>
          </p:cNvPr>
          <p:cNvCxnSpPr/>
          <p:nvPr/>
        </p:nvCxnSpPr>
        <p:spPr>
          <a:xfrm>
            <a:off x="10993120" y="3596640"/>
            <a:ext cx="23368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4" name="Düz Ok Bağlayıcısı 133">
            <a:extLst>
              <a:ext uri="{FF2B5EF4-FFF2-40B4-BE49-F238E27FC236}">
                <a16:creationId xmlns:a16="http://schemas.microsoft.com/office/drawing/2014/main" id="{9B8DF7C9-53A9-475C-916D-79B25B3879F8}"/>
              </a:ext>
            </a:extLst>
          </p:cNvPr>
          <p:cNvCxnSpPr>
            <a:cxnSpLocks/>
          </p:cNvCxnSpPr>
          <p:nvPr/>
        </p:nvCxnSpPr>
        <p:spPr>
          <a:xfrm>
            <a:off x="11135360" y="2082800"/>
            <a:ext cx="0" cy="151384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6" name="Metin kutusu 135">
            <a:extLst>
              <a:ext uri="{FF2B5EF4-FFF2-40B4-BE49-F238E27FC236}">
                <a16:creationId xmlns:a16="http://schemas.microsoft.com/office/drawing/2014/main" id="{0A8D896F-9366-0253-A29D-639613305646}"/>
              </a:ext>
            </a:extLst>
          </p:cNvPr>
          <p:cNvSpPr txBox="1"/>
          <p:nvPr/>
        </p:nvSpPr>
        <p:spPr>
          <a:xfrm>
            <a:off x="8177097" y="1992281"/>
            <a:ext cx="4336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4I</a:t>
            </a:r>
            <a:endParaRPr kumimoji="0" lang="en-US" sz="2400" b="1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7" name="Metin kutusu 136">
            <a:extLst>
              <a:ext uri="{FF2B5EF4-FFF2-40B4-BE49-F238E27FC236}">
                <a16:creationId xmlns:a16="http://schemas.microsoft.com/office/drawing/2014/main" id="{8E666332-2DA4-EECF-3E2E-4B4494AF02F0}"/>
              </a:ext>
            </a:extLst>
          </p:cNvPr>
          <p:cNvSpPr txBox="1"/>
          <p:nvPr/>
        </p:nvSpPr>
        <p:spPr>
          <a:xfrm>
            <a:off x="7191577" y="2429161"/>
            <a:ext cx="4336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</a:t>
            </a:r>
            <a:endParaRPr kumimoji="0" lang="en-US" sz="2400" b="1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8" name="Metin kutusu 137">
            <a:extLst>
              <a:ext uri="{FF2B5EF4-FFF2-40B4-BE49-F238E27FC236}">
                <a16:creationId xmlns:a16="http://schemas.microsoft.com/office/drawing/2014/main" id="{86EA5B92-8B00-D45F-1322-A10AFCACC79A}"/>
              </a:ext>
            </a:extLst>
          </p:cNvPr>
          <p:cNvSpPr txBox="1"/>
          <p:nvPr/>
        </p:nvSpPr>
        <p:spPr>
          <a:xfrm>
            <a:off x="9436937" y="2429161"/>
            <a:ext cx="4336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</a:t>
            </a:r>
            <a:endParaRPr kumimoji="0" lang="en-US" sz="2400" b="1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141" name="Düz Bağlayıcı 140">
            <a:extLst>
              <a:ext uri="{FF2B5EF4-FFF2-40B4-BE49-F238E27FC236}">
                <a16:creationId xmlns:a16="http://schemas.microsoft.com/office/drawing/2014/main" id="{3B60B24D-3A2A-D4D1-1C64-09AAB7B2DDF7}"/>
              </a:ext>
            </a:extLst>
          </p:cNvPr>
          <p:cNvCxnSpPr/>
          <p:nvPr/>
        </p:nvCxnSpPr>
        <p:spPr>
          <a:xfrm>
            <a:off x="9691625" y="2226745"/>
            <a:ext cx="0" cy="25563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0" name="Yay 149">
            <a:extLst>
              <a:ext uri="{FF2B5EF4-FFF2-40B4-BE49-F238E27FC236}">
                <a16:creationId xmlns:a16="http://schemas.microsoft.com/office/drawing/2014/main" id="{18FC0E13-1CD6-F95E-B096-CB6DC788DF04}"/>
              </a:ext>
            </a:extLst>
          </p:cNvPr>
          <p:cNvSpPr/>
          <p:nvPr/>
        </p:nvSpPr>
        <p:spPr>
          <a:xfrm rot="322776">
            <a:off x="9652374" y="1851627"/>
            <a:ext cx="313499" cy="234108"/>
          </a:xfrm>
          <a:prstGeom prst="arc">
            <a:avLst>
              <a:gd name="adj1" fmla="val 16200000"/>
              <a:gd name="adj2" fmla="val 4925570"/>
            </a:avLst>
          </a:prstGeom>
          <a:ln w="25400">
            <a:solidFill>
              <a:schemeClr val="tx1"/>
            </a:solidFill>
            <a:headEnd type="non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1" name="Yay 150">
            <a:extLst>
              <a:ext uri="{FF2B5EF4-FFF2-40B4-BE49-F238E27FC236}">
                <a16:creationId xmlns:a16="http://schemas.microsoft.com/office/drawing/2014/main" id="{E1845563-2AF8-CC86-B6AD-200F0A249C62}"/>
              </a:ext>
            </a:extLst>
          </p:cNvPr>
          <p:cNvSpPr/>
          <p:nvPr/>
        </p:nvSpPr>
        <p:spPr>
          <a:xfrm rot="10800000">
            <a:off x="7000614" y="1841467"/>
            <a:ext cx="313499" cy="234108"/>
          </a:xfrm>
          <a:prstGeom prst="arc">
            <a:avLst>
              <a:gd name="adj1" fmla="val 16200000"/>
              <a:gd name="adj2" fmla="val 4925570"/>
            </a:avLst>
          </a:prstGeom>
          <a:ln w="25400"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2" name="Metin kutusu 151">
            <a:extLst>
              <a:ext uri="{FF2B5EF4-FFF2-40B4-BE49-F238E27FC236}">
                <a16:creationId xmlns:a16="http://schemas.microsoft.com/office/drawing/2014/main" id="{FED93AD4-440B-AC31-AA23-3F0AADC03167}"/>
              </a:ext>
            </a:extLst>
          </p:cNvPr>
          <p:cNvSpPr txBox="1"/>
          <p:nvPr/>
        </p:nvSpPr>
        <p:spPr>
          <a:xfrm>
            <a:off x="6429405" y="1499687"/>
            <a:ext cx="9865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6 tm (-)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3" name="Metin kutusu 152">
            <a:extLst>
              <a:ext uri="{FF2B5EF4-FFF2-40B4-BE49-F238E27FC236}">
                <a16:creationId xmlns:a16="http://schemas.microsoft.com/office/drawing/2014/main" id="{0FED7BEA-F776-FE53-2D5E-2F7707944A13}"/>
              </a:ext>
            </a:extLst>
          </p:cNvPr>
          <p:cNvSpPr txBox="1"/>
          <p:nvPr/>
        </p:nvSpPr>
        <p:spPr>
          <a:xfrm>
            <a:off x="9995130" y="1749988"/>
            <a:ext cx="9442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6 tm (+)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4" name="Metin kutusu 153">
            <a:extLst>
              <a:ext uri="{FF2B5EF4-FFF2-40B4-BE49-F238E27FC236}">
                <a16:creationId xmlns:a16="http://schemas.microsoft.com/office/drawing/2014/main" id="{F5B39F86-C9A0-6BEC-9393-5BA83E73101A}"/>
              </a:ext>
            </a:extLst>
          </p:cNvPr>
          <p:cNvSpPr txBox="1"/>
          <p:nvPr/>
        </p:nvSpPr>
        <p:spPr>
          <a:xfrm>
            <a:off x="936002" y="4541520"/>
            <a:ext cx="33982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tr-T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Ankastrelik momentleri: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5" name="Metin kutusu 154">
                <a:extLst>
                  <a:ext uri="{FF2B5EF4-FFF2-40B4-BE49-F238E27FC236}">
                    <a16:creationId xmlns:a16="http://schemas.microsoft.com/office/drawing/2014/main" id="{4E4EF181-39FD-C277-6D7A-581E30B158CC}"/>
                  </a:ext>
                </a:extLst>
              </p:cNvPr>
              <p:cNvSpPr txBox="1"/>
              <p:nvPr/>
            </p:nvSpPr>
            <p:spPr>
              <a:xfrm>
                <a:off x="1877897" y="5130800"/>
                <a:ext cx="5620183" cy="6708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𝓜</m:t>
                          </m:r>
                        </m:e>
                        <m:sub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23</m:t>
                          </m:r>
                        </m:sub>
                      </m:sSub>
                      <m:r>
                        <a:rPr kumimoji="0" lang="tr-TR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=−</m:t>
                      </m:r>
                      <m:sSub>
                        <m:sSubPr>
                          <m:ctrlP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𝓜</m:t>
                          </m:r>
                        </m:e>
                        <m:sub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32</m:t>
                          </m:r>
                        </m:sub>
                      </m:sSub>
                      <m:r>
                        <a:rPr kumimoji="0" lang="tr-TR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f>
                        <m:fPr>
                          <m:ctrlP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𝑞</m:t>
                          </m:r>
                          <m:sSup>
                            <m:sSupPr>
                              <m:ctrlPr>
                                <a:rPr kumimoji="0" lang="tr-TR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pPr>
                            <m:e>
                              <m:r>
                                <a:rPr kumimoji="0" lang="tr-TR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𝐿</m:t>
                              </m:r>
                            </m:e>
                            <m:sup>
                              <m:r>
                                <a:rPr kumimoji="0" lang="tr-TR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12</m:t>
                          </m:r>
                        </m:den>
                      </m:f>
                      <m:r>
                        <a:rPr kumimoji="0" lang="tr-TR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f>
                        <m:fPr>
                          <m:ctrlP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3∗</m:t>
                          </m:r>
                          <m:sSup>
                            <m:sSupPr>
                              <m:ctrlPr>
                                <a:rPr kumimoji="0" lang="tr-TR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pPr>
                            <m:e>
                              <m:r>
                                <a:rPr kumimoji="0" lang="tr-TR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10</m:t>
                              </m:r>
                            </m:e>
                            <m:sup>
                              <m:r>
                                <a:rPr kumimoji="0" lang="tr-TR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12</m:t>
                          </m:r>
                        </m:den>
                      </m:f>
                      <m:r>
                        <a:rPr kumimoji="0" lang="tr-TR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=25 </m:t>
                      </m:r>
                      <m:r>
                        <a:rPr kumimoji="0" lang="tr-TR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𝑡𝑚</m:t>
                      </m:r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55" name="Metin kutusu 154">
                <a:extLst>
                  <a:ext uri="{FF2B5EF4-FFF2-40B4-BE49-F238E27FC236}">
                    <a16:creationId xmlns:a16="http://schemas.microsoft.com/office/drawing/2014/main" id="{4E4EF181-39FD-C277-6D7A-581E30B158C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77897" y="5130800"/>
                <a:ext cx="5620183" cy="67082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7" name="Düz Bağlayıcı 156">
            <a:extLst>
              <a:ext uri="{FF2B5EF4-FFF2-40B4-BE49-F238E27FC236}">
                <a16:creationId xmlns:a16="http://schemas.microsoft.com/office/drawing/2014/main" id="{0520D63A-F07A-1ACB-B40E-F5A7C686AF30}"/>
              </a:ext>
            </a:extLst>
          </p:cNvPr>
          <p:cNvCxnSpPr/>
          <p:nvPr/>
        </p:nvCxnSpPr>
        <p:spPr>
          <a:xfrm>
            <a:off x="8509334" y="1076960"/>
            <a:ext cx="0" cy="1802514"/>
          </a:xfrm>
          <a:prstGeom prst="line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9" name="Düz Bağlayıcı 158">
            <a:extLst>
              <a:ext uri="{FF2B5EF4-FFF2-40B4-BE49-F238E27FC236}">
                <a16:creationId xmlns:a16="http://schemas.microsoft.com/office/drawing/2014/main" id="{68ECAA82-C030-9C19-84E4-D256E2D35E2C}"/>
              </a:ext>
            </a:extLst>
          </p:cNvPr>
          <p:cNvCxnSpPr/>
          <p:nvPr/>
        </p:nvCxnSpPr>
        <p:spPr>
          <a:xfrm>
            <a:off x="8373466" y="1243092"/>
            <a:ext cx="307683" cy="18022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1" name="Düz Bağlayıcı 160">
            <a:extLst>
              <a:ext uri="{FF2B5EF4-FFF2-40B4-BE49-F238E27FC236}">
                <a16:creationId xmlns:a16="http://schemas.microsoft.com/office/drawing/2014/main" id="{C5E675FF-040B-681C-8A79-413E2C896D7A}"/>
              </a:ext>
            </a:extLst>
          </p:cNvPr>
          <p:cNvCxnSpPr/>
          <p:nvPr/>
        </p:nvCxnSpPr>
        <p:spPr>
          <a:xfrm flipV="1">
            <a:off x="8371842" y="1243092"/>
            <a:ext cx="309307" cy="18022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2" name="Metin kutusu 161">
            <a:extLst>
              <a:ext uri="{FF2B5EF4-FFF2-40B4-BE49-F238E27FC236}">
                <a16:creationId xmlns:a16="http://schemas.microsoft.com/office/drawing/2014/main" id="{3C71E8A7-60BE-4CA2-C42B-7D793436DFA4}"/>
              </a:ext>
            </a:extLst>
          </p:cNvPr>
          <p:cNvSpPr txBox="1"/>
          <p:nvPr/>
        </p:nvSpPr>
        <p:spPr>
          <a:xfrm>
            <a:off x="8605520" y="1076960"/>
            <a:ext cx="9956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simetri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6" name="Düz Bağlayıcı 5">
            <a:extLst>
              <a:ext uri="{FF2B5EF4-FFF2-40B4-BE49-F238E27FC236}">
                <a16:creationId xmlns:a16="http://schemas.microsoft.com/office/drawing/2014/main" id="{FA08D342-92FB-830F-24A6-A7DB829C3C61}"/>
              </a:ext>
            </a:extLst>
          </p:cNvPr>
          <p:cNvCxnSpPr/>
          <p:nvPr/>
        </p:nvCxnSpPr>
        <p:spPr>
          <a:xfrm>
            <a:off x="1708448" y="2141663"/>
            <a:ext cx="3931920" cy="0"/>
          </a:xfrm>
          <a:prstGeom prst="line">
            <a:avLst/>
          </a:prstGeom>
          <a:ln w="25400"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Düz Ok Bağlayıcısı 15">
            <a:extLst>
              <a:ext uri="{FF2B5EF4-FFF2-40B4-BE49-F238E27FC236}">
                <a16:creationId xmlns:a16="http://schemas.microsoft.com/office/drawing/2014/main" id="{6D360F1A-A424-AAB0-68C1-F6701D66CBCD}"/>
              </a:ext>
            </a:extLst>
          </p:cNvPr>
          <p:cNvCxnSpPr>
            <a:stCxn id="75" idx="3"/>
            <a:endCxn id="75" idx="3"/>
          </p:cNvCxnSpPr>
          <p:nvPr/>
        </p:nvCxnSpPr>
        <p:spPr>
          <a:xfrm>
            <a:off x="5638800" y="2263157"/>
            <a:ext cx="0" cy="0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496150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kutusu 3">
            <a:extLst>
              <a:ext uri="{FF2B5EF4-FFF2-40B4-BE49-F238E27FC236}">
                <a16:creationId xmlns:a16="http://schemas.microsoft.com/office/drawing/2014/main" id="{7A7C27BA-3984-61B6-95FB-6C001D0D7255}"/>
              </a:ext>
            </a:extLst>
          </p:cNvPr>
          <p:cNvSpPr txBox="1"/>
          <p:nvPr/>
        </p:nvSpPr>
        <p:spPr>
          <a:xfrm>
            <a:off x="1452880" y="538480"/>
            <a:ext cx="68376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2"/>
              <a:tabLst/>
              <a:defRPr/>
            </a:pPr>
            <a:r>
              <a:rPr kumimoji="0" lang="tr-T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Birim deplasman sabitleri: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Metin kutusu 4">
                <a:extLst>
                  <a:ext uri="{FF2B5EF4-FFF2-40B4-BE49-F238E27FC236}">
                    <a16:creationId xmlns:a16="http://schemas.microsoft.com/office/drawing/2014/main" id="{0CF4B2A6-9903-469F-6FA5-D9F3B6DDECD5}"/>
                  </a:ext>
                </a:extLst>
              </p:cNvPr>
              <p:cNvSpPr txBox="1"/>
              <p:nvPr/>
            </p:nvSpPr>
            <p:spPr>
              <a:xfrm>
                <a:off x="1371600" y="1416094"/>
                <a:ext cx="5984240" cy="47545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tr-TR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1−2 ç</m:t>
                      </m:r>
                      <m:r>
                        <a:rPr kumimoji="0" lang="tr-TR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𝑢𝑏𝑢</m:t>
                      </m:r>
                      <m:r>
                        <a:rPr kumimoji="0" lang="tr-TR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ğ</m:t>
                      </m:r>
                      <m:r>
                        <a:rPr kumimoji="0" lang="tr-TR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𝑢𝑛𝑑𝑎</m:t>
                      </m:r>
                      <m:r>
                        <a:rPr kumimoji="0" lang="tr-TR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    </m:t>
                      </m:r>
                    </m:oMath>
                  </m:oMathPara>
                </a14:m>
                <a:endParaRPr kumimoji="0" lang="tr-T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tr-T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SupPr>
                        <m:e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𝑚</m:t>
                          </m:r>
                        </m:e>
                        <m:sub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1</m:t>
                          </m:r>
                          <m:sSub>
                            <m:sSubPr>
                              <m:ctrlPr>
                                <a:rPr kumimoji="0" lang="tr-TR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tr-TR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𝜃</m:t>
                              </m:r>
                            </m:e>
                            <m:sub>
                              <m:r>
                                <a:rPr kumimoji="0" lang="tr-TR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1</m:t>
                              </m:r>
                            </m:sub>
                          </m:sSub>
                        </m:sub>
                        <m:sup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12</m:t>
                          </m:r>
                        </m:sup>
                      </m:sSubSup>
                      <m:r>
                        <a:rPr kumimoji="0" lang="tr-TR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f>
                        <m:fPr>
                          <m:ctrlP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4</m:t>
                          </m:r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𝐸𝐼</m:t>
                          </m:r>
                        </m:num>
                        <m:den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𝐿</m:t>
                          </m:r>
                        </m:den>
                      </m:f>
                      <m:r>
                        <a:rPr kumimoji="0" lang="tr-TR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f>
                        <m:fPr>
                          <m:ctrlP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4</m:t>
                          </m:r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𝐸𝐼</m:t>
                          </m:r>
                        </m:num>
                        <m:den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5</m:t>
                          </m:r>
                        </m:den>
                      </m:f>
                      <m:r>
                        <a:rPr kumimoji="0" lang="tr-TR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=0.8</m:t>
                      </m:r>
                      <m:r>
                        <a:rPr kumimoji="0" lang="tr-TR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𝐸𝐼</m:t>
                      </m:r>
                    </m:oMath>
                  </m:oMathPara>
                </a14:m>
                <a:endParaRPr kumimoji="0" lang="tr-T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tr-T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SupPr>
                        <m:e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𝑚</m:t>
                          </m:r>
                        </m:e>
                        <m:sub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1</m:t>
                          </m:r>
                          <m:sSub>
                            <m:sSubPr>
                              <m:ctrlPr>
                                <a:rPr kumimoji="0" lang="tr-TR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tr-TR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𝜃</m:t>
                              </m:r>
                            </m:e>
                            <m:sub>
                              <m:r>
                                <a:rPr kumimoji="0" lang="tr-TR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2</m:t>
                              </m:r>
                            </m:sub>
                          </m:sSub>
                        </m:sub>
                        <m:sup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12</m:t>
                          </m:r>
                        </m:sup>
                      </m:sSubSup>
                      <m:r>
                        <a:rPr kumimoji="0" lang="tr-TR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sSubSup>
                        <m:sSubSupPr>
                          <m:ctrlP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SupPr>
                        <m:e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𝑚</m:t>
                          </m:r>
                        </m:e>
                        <m:sub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</m:t>
                          </m:r>
                          <m:sSub>
                            <m:sSubPr>
                              <m:ctrlPr>
                                <a:rPr kumimoji="0" lang="tr-TR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tr-TR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𝜃</m:t>
                              </m:r>
                            </m:e>
                            <m:sub>
                              <m:r>
                                <a:rPr kumimoji="0" lang="tr-TR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1</m:t>
                              </m:r>
                            </m:sub>
                          </m:sSub>
                        </m:sub>
                        <m:sup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21</m:t>
                          </m:r>
                        </m:sup>
                      </m:sSubSup>
                      <m:r>
                        <a:rPr kumimoji="0" lang="tr-TR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f>
                        <m:fPr>
                          <m:ctrlP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</m:t>
                          </m:r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𝐸𝐼</m:t>
                          </m:r>
                        </m:num>
                        <m:den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𝐿</m:t>
                          </m:r>
                        </m:den>
                      </m:f>
                      <m:r>
                        <a:rPr kumimoji="0" lang="tr-TR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f>
                        <m:fPr>
                          <m:ctrlP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</m:t>
                          </m:r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𝐸𝐼</m:t>
                          </m:r>
                        </m:num>
                        <m:den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5</m:t>
                          </m:r>
                        </m:den>
                      </m:f>
                      <m:r>
                        <a:rPr kumimoji="0" lang="tr-TR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=0.4</m:t>
                      </m:r>
                      <m:r>
                        <a:rPr kumimoji="0" lang="tr-TR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𝐸𝐼</m:t>
                      </m:r>
                    </m:oMath>
                  </m:oMathPara>
                </a14:m>
                <a:endParaRPr kumimoji="0" lang="tr-T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tr-T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SupPr>
                        <m:e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𝑚</m:t>
                          </m:r>
                        </m:e>
                        <m:sub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</m:t>
                          </m:r>
                          <m:sSub>
                            <m:sSubPr>
                              <m:ctrlPr>
                                <a:rPr kumimoji="0" lang="tr-TR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tr-TR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𝜃</m:t>
                              </m:r>
                            </m:e>
                            <m:sub>
                              <m:r>
                                <a:rPr kumimoji="0" lang="tr-TR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2</m:t>
                              </m:r>
                            </m:sub>
                          </m:sSub>
                        </m:sub>
                        <m:sup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21</m:t>
                          </m:r>
                        </m:sup>
                      </m:sSubSup>
                      <m:r>
                        <a:rPr kumimoji="0" lang="tr-TR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f>
                        <m:fPr>
                          <m:ctrlP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4</m:t>
                          </m:r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𝐸𝐼</m:t>
                          </m:r>
                        </m:num>
                        <m:den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𝐿</m:t>
                          </m:r>
                        </m:den>
                      </m:f>
                      <m:r>
                        <a:rPr kumimoji="0" lang="tr-TR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f>
                        <m:fPr>
                          <m:ctrlP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4</m:t>
                          </m:r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𝐸𝐼</m:t>
                          </m:r>
                        </m:num>
                        <m:den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5</m:t>
                          </m:r>
                        </m:den>
                      </m:f>
                      <m:r>
                        <a:rPr kumimoji="0" lang="tr-TR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=0.8</m:t>
                      </m:r>
                      <m:r>
                        <a:rPr kumimoji="0" lang="tr-TR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𝐸𝐼</m:t>
                      </m:r>
                    </m:oMath>
                  </m:oMathPara>
                </a14:m>
                <a:endParaRPr kumimoji="0" lang="tr-T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tr-T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tr-TR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2−3 ç</m:t>
                      </m:r>
                      <m:r>
                        <a:rPr kumimoji="0" lang="tr-TR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𝑢𝑏𝑢</m:t>
                      </m:r>
                      <m:r>
                        <a:rPr kumimoji="0" lang="tr-TR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ğ</m:t>
                      </m:r>
                      <m:r>
                        <a:rPr kumimoji="0" lang="tr-TR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𝑢𝑛𝑑𝑎</m:t>
                      </m:r>
                    </m:oMath>
                  </m:oMathPara>
                </a14:m>
                <a:endParaRPr kumimoji="0" lang="tr-T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tr-T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kumimoji="0" lang="tr-TR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SupPr>
                        <m:e>
                          <m:r>
                            <a:rPr kumimoji="0" lang="tr-TR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𝑚</m:t>
                          </m:r>
                        </m:e>
                        <m:sub>
                          <m:r>
                            <a:rPr kumimoji="0" lang="tr-TR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</m:t>
                          </m:r>
                          <m:sSub>
                            <m:sSubPr>
                              <m:ctrlPr>
                                <a:rPr kumimoji="0" lang="tr-TR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tr-TR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𝜃</m:t>
                              </m:r>
                            </m:e>
                            <m:sub>
                              <m:r>
                                <a:rPr kumimoji="0" lang="tr-TR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2</m:t>
                              </m:r>
                            </m:sub>
                          </m:sSub>
                        </m:sub>
                        <m:sup>
                          <m:r>
                            <a:rPr kumimoji="0" lang="tr-TR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</m:t>
                          </m:r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3</m:t>
                          </m:r>
                        </m:sup>
                      </m:sSubSup>
                      <m:r>
                        <a:rPr kumimoji="0" lang="tr-TR" sz="1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f>
                        <m:fPr>
                          <m:ctrlPr>
                            <a:rPr kumimoji="0" lang="tr-TR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</m:t>
                          </m:r>
                          <m:r>
                            <a:rPr kumimoji="0" lang="tr-TR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𝐸𝐼</m:t>
                          </m:r>
                        </m:num>
                        <m:den>
                          <m:r>
                            <a:rPr kumimoji="0" lang="tr-TR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𝐿</m:t>
                          </m:r>
                        </m:den>
                      </m:f>
                      <m:r>
                        <a:rPr kumimoji="0" lang="tr-TR" sz="1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f>
                        <m:fPr>
                          <m:ctrlPr>
                            <a:rPr kumimoji="0" lang="tr-TR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</m:t>
                          </m:r>
                          <m:r>
                            <a:rPr kumimoji="0" lang="tr-TR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𝐸</m:t>
                          </m:r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4</m:t>
                          </m:r>
                          <m:r>
                            <a:rPr kumimoji="0" lang="tr-TR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𝐼</m:t>
                          </m:r>
                        </m:num>
                        <m:den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10</m:t>
                          </m:r>
                        </m:den>
                      </m:f>
                      <m:r>
                        <a:rPr kumimoji="0" lang="tr-TR" sz="1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=0.8</m:t>
                      </m:r>
                      <m:r>
                        <a:rPr kumimoji="0" lang="tr-TR" sz="1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𝐸𝐼</m:t>
                      </m:r>
                      <m:r>
                        <a:rPr kumimoji="0" lang="tr-TR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(</m:t>
                      </m:r>
                      <m:r>
                        <a:rPr kumimoji="0" lang="tr-TR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𝑠𝑖𝑚𝑒𝑡𝑟𝑖</m:t>
                      </m:r>
                      <m:r>
                        <a:rPr kumimoji="0" lang="tr-TR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ö</m:t>
                      </m:r>
                      <m:r>
                        <a:rPr kumimoji="0" lang="tr-TR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𝑧𝑒𝑙𝑙𝑖</m:t>
                      </m:r>
                      <m:r>
                        <a:rPr kumimoji="0" lang="tr-TR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ğ</m:t>
                      </m:r>
                      <m:r>
                        <a:rPr kumimoji="0" lang="tr-TR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𝑖𝑛𝑑𝑒𝑛</m:t>
                      </m:r>
                      <m:r>
                        <a:rPr kumimoji="0" lang="tr-TR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f>
                        <m:fPr>
                          <m:ctrlPr>
                            <a:rPr kumimoji="0" lang="tr-TR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tr-TR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</m:t>
                          </m:r>
                          <m:r>
                            <a:rPr kumimoji="0" lang="tr-TR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𝐸𝐼</m:t>
                          </m:r>
                        </m:num>
                        <m:den>
                          <m:r>
                            <a:rPr kumimoji="0" lang="tr-TR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𝐿</m:t>
                          </m:r>
                        </m:den>
                      </m:f>
                      <m:r>
                        <a:rPr kumimoji="0" lang="tr-TR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)</m:t>
                      </m:r>
                    </m:oMath>
                  </m:oMathPara>
                </a14:m>
                <a:endParaRPr kumimoji="0" lang="tr-T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tr-T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SupPr>
                        <m:e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𝑚</m:t>
                          </m:r>
                        </m:e>
                        <m:sub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1</m:t>
                          </m:r>
                          <m:sSub>
                            <m:sSubPr>
                              <m:ctrlPr>
                                <a:rPr kumimoji="0" lang="tr-TR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tr-TR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𝜃</m:t>
                              </m:r>
                            </m:e>
                            <m:sub>
                              <m:r>
                                <a:rPr kumimoji="0" lang="tr-TR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1</m:t>
                              </m:r>
                            </m:sub>
                          </m:sSub>
                        </m:sub>
                        <m:sup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1</m:t>
                          </m:r>
                          <m:sSup>
                            <m:sSupPr>
                              <m:ctrlPr>
                                <a:rPr kumimoji="0" lang="tr-TR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pPr>
                            <m:e>
                              <m:r>
                                <a:rPr kumimoji="0" lang="tr-TR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1</m:t>
                              </m:r>
                            </m:e>
                            <m:sup>
                              <m:r>
                                <a:rPr kumimoji="0" lang="tr-TR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′</m:t>
                              </m:r>
                            </m:sup>
                          </m:sSup>
                        </m:sup>
                      </m:sSubSup>
                      <m:r>
                        <a:rPr kumimoji="0" lang="tr-TR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sSub>
                        <m:sSubPr>
                          <m:ctrlP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𝑅</m:t>
                          </m:r>
                        </m:e>
                        <m:sub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𝜃</m:t>
                          </m:r>
                        </m:sub>
                      </m:sSub>
                      <m:r>
                        <a:rPr kumimoji="0" lang="tr-TR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=0.4</m:t>
                      </m:r>
                      <m:r>
                        <a:rPr kumimoji="0" lang="tr-TR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𝐸𝐼</m:t>
                      </m:r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5" name="Metin kutusu 4">
                <a:extLst>
                  <a:ext uri="{FF2B5EF4-FFF2-40B4-BE49-F238E27FC236}">
                    <a16:creationId xmlns:a16="http://schemas.microsoft.com/office/drawing/2014/main" id="{0CF4B2A6-9903-469F-6FA5-D9F3B6DDECD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71600" y="1416094"/>
                <a:ext cx="5984240" cy="4754507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Resim 2">
            <a:extLst>
              <a:ext uri="{FF2B5EF4-FFF2-40B4-BE49-F238E27FC236}">
                <a16:creationId xmlns:a16="http://schemas.microsoft.com/office/drawing/2014/main" id="{29B98A50-B656-5D3E-3B09-8C4C881088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52590" y="1372870"/>
            <a:ext cx="4762500" cy="2933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97855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 1">
            <a:extLst>
              <a:ext uri="{FF2B5EF4-FFF2-40B4-BE49-F238E27FC236}">
                <a16:creationId xmlns:a16="http://schemas.microsoft.com/office/drawing/2014/main" id="{663FBEA3-24CA-C547-2532-5A2562A4FD2A}"/>
              </a:ext>
            </a:extLst>
          </p:cNvPr>
          <p:cNvGrpSpPr/>
          <p:nvPr/>
        </p:nvGrpSpPr>
        <p:grpSpPr>
          <a:xfrm>
            <a:off x="10574" y="538480"/>
            <a:ext cx="10193767" cy="5845860"/>
            <a:chOff x="10574" y="538480"/>
            <a:chExt cx="10193767" cy="5845860"/>
          </a:xfrm>
        </p:grpSpPr>
        <p:sp>
          <p:nvSpPr>
            <p:cNvPr id="3" name="Metin kutusu 2">
              <a:extLst>
                <a:ext uri="{FF2B5EF4-FFF2-40B4-BE49-F238E27FC236}">
                  <a16:creationId xmlns:a16="http://schemas.microsoft.com/office/drawing/2014/main" id="{C6DFD7CF-B5AA-14B8-E89F-EC0E0F33E334}"/>
                </a:ext>
              </a:extLst>
            </p:cNvPr>
            <p:cNvSpPr txBox="1"/>
            <p:nvPr/>
          </p:nvSpPr>
          <p:spPr>
            <a:xfrm>
              <a:off x="1452880" y="538480"/>
              <a:ext cx="683768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marR="0" lvl="0" indent="-34290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+mj-lt"/>
                <a:buAutoNum type="arabicPeriod" startAt="3"/>
                <a:tabLst/>
                <a:defRPr/>
              </a:pPr>
              <a:r>
                <a:rPr kumimoji="0" lang="tr-TR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Denge denklemleri: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" name="Metin kutusu 3">
                  <a:extLst>
                    <a:ext uri="{FF2B5EF4-FFF2-40B4-BE49-F238E27FC236}">
                      <a16:creationId xmlns:a16="http://schemas.microsoft.com/office/drawing/2014/main" id="{09D4AFEA-D532-DE8B-0506-F3C7A55B78D8}"/>
                    </a:ext>
                  </a:extLst>
                </p:cNvPr>
                <p:cNvSpPr txBox="1"/>
                <p:nvPr/>
              </p:nvSpPr>
              <p:spPr>
                <a:xfrm>
                  <a:off x="10574" y="843280"/>
                  <a:ext cx="8727440" cy="285078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tr-TR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rPr>
                    <a:t>                         1 düğüm noktası </a:t>
                  </a:r>
                </a:p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tr-T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tr-TR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0+</m:t>
                        </m:r>
                        <m:d>
                          <m:dPr>
                            <m:ctrlP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dPr>
                          <m:e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0.4</m:t>
                            </m:r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𝐸𝐼</m:t>
                            </m:r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+0.8</m:t>
                            </m:r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𝐸𝐼</m:t>
                            </m:r>
                          </m:e>
                        </m:d>
                        <m:sSub>
                          <m:sSubPr>
                            <m:ctrlP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  <m:t>𝜃</m:t>
                            </m:r>
                          </m:e>
                          <m:sub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1</m:t>
                            </m:r>
                          </m:sub>
                        </m:sSub>
                        <m:r>
                          <a:rPr kumimoji="0" lang="tr-TR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+0.4</m:t>
                        </m:r>
                        <m:r>
                          <a:rPr kumimoji="0" lang="tr-TR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𝐸𝐼</m:t>
                        </m:r>
                        <m:sSub>
                          <m:sSubPr>
                            <m:ctrlP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  <m:t>𝜃</m:t>
                            </m:r>
                          </m:e>
                          <m:sub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2</m:t>
                            </m:r>
                          </m:sub>
                        </m:sSub>
                        <m:r>
                          <a:rPr kumimoji="0" lang="tr-TR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=0</m:t>
                        </m:r>
                      </m:oMath>
                    </m:oMathPara>
                  </a14:m>
                  <a:endParaRPr kumimoji="0" lang="tr-T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tr-T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tr-TR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1.2</m:t>
                        </m:r>
                        <m:r>
                          <a:rPr kumimoji="0" lang="tr-TR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𝐸𝐼</m:t>
                        </m:r>
                        <m:sSub>
                          <m:sSubPr>
                            <m:ctrlP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  <m:t>𝜃</m:t>
                            </m:r>
                          </m:e>
                          <m:sub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1</m:t>
                            </m:r>
                          </m:sub>
                        </m:sSub>
                        <m:r>
                          <a:rPr kumimoji="0" lang="tr-TR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+0.4</m:t>
                        </m:r>
                        <m:r>
                          <a:rPr kumimoji="0" lang="tr-TR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𝐸𝐼</m:t>
                        </m:r>
                        <m:sSub>
                          <m:sSubPr>
                            <m:ctrlP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  <m:t>𝜃</m:t>
                            </m:r>
                          </m:e>
                          <m:sub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2</m:t>
                            </m:r>
                          </m:sub>
                        </m:sSub>
                        <m:r>
                          <a:rPr kumimoji="0" lang="tr-TR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=0 ……………….(1)</m:t>
                        </m:r>
                      </m:oMath>
                    </m:oMathPara>
                  </a14:m>
                  <a:endParaRPr kumimoji="0" lang="tr-T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tr-TR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rPr>
                    <a:t> 2 düğüm noktası </a:t>
                  </a:r>
                </a:p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tr-TR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−6+25+</m:t>
                        </m:r>
                        <m:d>
                          <m:dPr>
                            <m:ctrlP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dPr>
                          <m:e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0.8</m:t>
                            </m:r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𝐸𝐼</m:t>
                            </m:r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+0.8</m:t>
                            </m:r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𝐸𝐼</m:t>
                            </m:r>
                          </m:e>
                        </m:d>
                        <m:sSub>
                          <m:sSubPr>
                            <m:ctrlP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  <m:t>𝜃</m:t>
                            </m:r>
                          </m:e>
                          <m:sub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2</m:t>
                            </m:r>
                          </m:sub>
                        </m:sSub>
                        <m:r>
                          <a:rPr kumimoji="0" lang="tr-TR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+0.4</m:t>
                        </m:r>
                        <m:r>
                          <a:rPr kumimoji="0" lang="tr-TR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𝐸𝐼</m:t>
                        </m:r>
                        <m:sSub>
                          <m:sSubPr>
                            <m:ctrlP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  <m:t>𝜃</m:t>
                            </m:r>
                          </m:e>
                          <m:sub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1</m:t>
                            </m:r>
                          </m:sub>
                        </m:sSub>
                        <m:r>
                          <a:rPr kumimoji="0" lang="tr-TR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=0……………..(2)</m:t>
                        </m:r>
                      </m:oMath>
                    </m:oMathPara>
                  </a14:m>
                  <a:endParaRPr kumimoji="0" lang="tr-T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tr-T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  <m:t>𝜃</m:t>
                            </m:r>
                          </m:e>
                          <m:sub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1</m:t>
                            </m:r>
                          </m:sub>
                        </m:sSub>
                        <m:r>
                          <a:rPr kumimoji="0" lang="tr-TR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=</m:t>
                        </m:r>
                        <m:f>
                          <m:fPr>
                            <m:ctrlP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fPr>
                          <m:num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4.32</m:t>
                            </m:r>
                          </m:num>
                          <m:den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𝐸𝐼</m:t>
                            </m:r>
                          </m:den>
                        </m:f>
                        <m:r>
                          <a:rPr kumimoji="0" lang="tr-TR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        </m:t>
                        </m:r>
                        <m:sSub>
                          <m:sSubPr>
                            <m:ctrlP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  <m:t>𝜃</m:t>
                            </m:r>
                          </m:e>
                          <m:sub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2</m:t>
                            </m:r>
                          </m:sub>
                        </m:sSub>
                        <m:r>
                          <a:rPr kumimoji="0" lang="tr-TR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=−</m:t>
                        </m:r>
                        <m:f>
                          <m:fPr>
                            <m:ctrlP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fPr>
                          <m:num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12.95</m:t>
                            </m:r>
                          </m:num>
                          <m:den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𝐸𝐼</m:t>
                            </m:r>
                          </m:den>
                        </m:f>
                      </m:oMath>
                    </m:oMathPara>
                  </a14:m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4" name="Metin kutusu 3">
                  <a:extLst>
                    <a:ext uri="{FF2B5EF4-FFF2-40B4-BE49-F238E27FC236}">
                      <a16:creationId xmlns:a16="http://schemas.microsoft.com/office/drawing/2014/main" id="{09D4AFEA-D532-DE8B-0506-F3C7A55B78D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574" y="843280"/>
                  <a:ext cx="8727440" cy="2850780"/>
                </a:xfrm>
                <a:prstGeom prst="rect">
                  <a:avLst/>
                </a:prstGeom>
                <a:blipFill>
                  <a:blip r:embed="rId2"/>
                  <a:stretch>
                    <a:fillRect t="-106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6" name="Metin kutusu 5">
              <a:extLst>
                <a:ext uri="{FF2B5EF4-FFF2-40B4-BE49-F238E27FC236}">
                  <a16:creationId xmlns:a16="http://schemas.microsoft.com/office/drawing/2014/main" id="{8CBA61E4-091D-7B28-AABB-C48495F39ED7}"/>
                </a:ext>
              </a:extLst>
            </p:cNvPr>
            <p:cNvSpPr txBox="1"/>
            <p:nvPr/>
          </p:nvSpPr>
          <p:spPr>
            <a:xfrm>
              <a:off x="1473200" y="3515360"/>
              <a:ext cx="23469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marR="0" lvl="0" indent="-34290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+mj-lt"/>
                <a:buAutoNum type="arabicPeriod" startAt="4"/>
                <a:tabLst/>
                <a:defRPr/>
              </a:pPr>
              <a:r>
                <a:rPr kumimoji="0" lang="tr-TR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Uç momentleri: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8" name="Metin kutusu 7">
                  <a:extLst>
                    <a:ext uri="{FF2B5EF4-FFF2-40B4-BE49-F238E27FC236}">
                      <a16:creationId xmlns:a16="http://schemas.microsoft.com/office/drawing/2014/main" id="{4B8E0E88-4B1C-91FE-F006-FCF11D4DF133}"/>
                    </a:ext>
                  </a:extLst>
                </p:cNvPr>
                <p:cNvSpPr txBox="1"/>
                <p:nvPr/>
              </p:nvSpPr>
              <p:spPr>
                <a:xfrm>
                  <a:off x="105301" y="3870960"/>
                  <a:ext cx="10099040" cy="251338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𝑀</m:t>
                            </m:r>
                          </m:e>
                          <m:sub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23</m:t>
                            </m:r>
                          </m:sub>
                        </m:sSub>
                        <m:r>
                          <a:rPr kumimoji="0" lang="tr-TR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=25+0.8</m:t>
                        </m:r>
                        <m:r>
                          <a:rPr kumimoji="0" lang="tr-TR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𝐸𝐼</m:t>
                        </m:r>
                        <m:d>
                          <m:dPr>
                            <m:ctrlP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dPr>
                          <m:e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−</m:t>
                            </m:r>
                            <m:f>
                              <m:fPr>
                                <m:ctrlP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fPr>
                              <m:num>
                                <m: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12.95</m:t>
                                </m:r>
                              </m:num>
                              <m:den>
                                <m: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𝐸𝐼</m:t>
                                </m:r>
                              </m:den>
                            </m:f>
                          </m:e>
                        </m:d>
                        <m:r>
                          <a:rPr kumimoji="0" lang="tr-TR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=14.64 </m:t>
                        </m:r>
                        <m:r>
                          <a:rPr kumimoji="0" lang="tr-TR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𝑡𝑚</m:t>
                        </m:r>
                      </m:oMath>
                    </m:oMathPara>
                  </a14:m>
                  <a:endParaRPr kumimoji="0" lang="tr-T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tr-T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𝑀</m:t>
                            </m:r>
                          </m:e>
                          <m:sub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12</m:t>
                            </m:r>
                          </m:sub>
                        </m:sSub>
                        <m:r>
                          <a:rPr kumimoji="0" lang="tr-TR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=0+0.8</m:t>
                        </m:r>
                        <m:r>
                          <a:rPr kumimoji="0" lang="tr-TR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𝐸𝐼</m:t>
                        </m:r>
                        <m:d>
                          <m:dPr>
                            <m:ctrlP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fPr>
                              <m:num>
                                <m: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4.32</m:t>
                                </m:r>
                              </m:num>
                              <m:den>
                                <m: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𝐸𝐼</m:t>
                                </m:r>
                              </m:den>
                            </m:f>
                          </m:e>
                        </m:d>
                        <m:r>
                          <a:rPr kumimoji="0" lang="tr-TR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+0.4</m:t>
                        </m:r>
                        <m:r>
                          <a:rPr kumimoji="0" lang="tr-TR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𝐸𝐼</m:t>
                        </m:r>
                        <m:d>
                          <m:dPr>
                            <m:ctrlP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dPr>
                          <m:e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−</m:t>
                            </m:r>
                            <m:f>
                              <m:fPr>
                                <m:ctrlP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fPr>
                              <m:num>
                                <m: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12.95</m:t>
                                </m:r>
                              </m:num>
                              <m:den>
                                <m: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𝐸𝐼</m:t>
                                </m:r>
                              </m:den>
                            </m:f>
                          </m:e>
                        </m:d>
                        <m:r>
                          <a:rPr kumimoji="0" lang="tr-TR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=−1.72 </m:t>
                        </m:r>
                        <m:r>
                          <a:rPr kumimoji="0" lang="tr-TR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𝑡𝑚</m:t>
                        </m:r>
                      </m:oMath>
                    </m:oMathPara>
                  </a14:m>
                  <a:endParaRPr kumimoji="0" lang="tr-T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tr-T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𝑀</m:t>
                            </m:r>
                          </m:e>
                          <m:sub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21</m:t>
                            </m:r>
                          </m:sub>
                        </m:sSub>
                        <m:r>
                          <a:rPr kumimoji="0" lang="tr-TR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=0+0.8</m:t>
                        </m:r>
                        <m:r>
                          <a:rPr kumimoji="0" lang="tr-TR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𝐸𝐼</m:t>
                        </m:r>
                        <m:d>
                          <m:dPr>
                            <m:ctrlP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dPr>
                          <m:e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−</m:t>
                            </m:r>
                            <m:f>
                              <m:fPr>
                                <m:ctrlPr>
                                  <a:rPr kumimoji="0" lang="tr-TR" sz="18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fPr>
                              <m:num>
                                <m: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12.95</m:t>
                                </m:r>
                              </m:num>
                              <m:den>
                                <m:r>
                                  <a:rPr kumimoji="0" lang="tr-TR" sz="18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𝐸𝐼</m:t>
                                </m:r>
                              </m:den>
                            </m:f>
                          </m:e>
                        </m:d>
                        <m:r>
                          <a:rPr kumimoji="0" lang="tr-TR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+0.4</m:t>
                        </m:r>
                        <m:r>
                          <a:rPr kumimoji="0" lang="tr-TR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𝐸𝐼</m:t>
                        </m:r>
                        <m:d>
                          <m:dPr>
                            <m:ctrlP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kumimoji="0" lang="tr-TR" sz="18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fPr>
                              <m:num>
                                <m: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4.32</m:t>
                                </m:r>
                              </m:num>
                              <m:den>
                                <m:r>
                                  <a:rPr kumimoji="0" lang="tr-TR" sz="18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𝐸𝐼</m:t>
                                </m:r>
                              </m:den>
                            </m:f>
                          </m:e>
                        </m:d>
                        <m:r>
                          <a:rPr kumimoji="0" lang="tr-TR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=−</m:t>
                        </m:r>
                        <m:r>
                          <a:rPr kumimoji="0" lang="tr-TR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8.63</m:t>
                        </m:r>
                        <m:r>
                          <a:rPr kumimoji="0" lang="tr-TR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 </m:t>
                        </m:r>
                        <m:r>
                          <a:rPr kumimoji="0" lang="tr-TR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𝑡𝑚</m:t>
                        </m:r>
                        <m:sSub>
                          <m:sSubPr>
                            <m:ctrlPr>
                              <a:rPr kumimoji="0" lang="en-US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    </m:t>
                            </m:r>
                            <m: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𝑀</m:t>
                            </m:r>
                          </m:e>
                          <m:sub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1</m:t>
                            </m:r>
                            <m:sSup>
                              <m:sSupPr>
                                <m:ctrlP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pPr>
                              <m:e>
                                <m: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1</m:t>
                                </m:r>
                              </m:e>
                              <m:sup>
                                <m: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′</m:t>
                                </m:r>
                              </m:sup>
                            </m:sSup>
                          </m:sub>
                        </m:sSub>
                        <m:r>
                          <a:rPr kumimoji="0" lang="tr-TR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=</m:t>
                        </m:r>
                        <m:r>
                          <a:rPr kumimoji="0" lang="tr-TR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0</m:t>
                        </m:r>
                        <m:r>
                          <a:rPr kumimoji="0" lang="tr-TR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+0.</m:t>
                        </m:r>
                        <m:r>
                          <a:rPr kumimoji="0" lang="tr-TR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4</m:t>
                        </m:r>
                        <m:r>
                          <a:rPr kumimoji="0" lang="tr-TR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𝐸𝐼</m:t>
                        </m:r>
                        <m:d>
                          <m:dPr>
                            <m:ctrlP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kumimoji="0" lang="tr-TR" sz="18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fPr>
                              <m:num>
                                <m: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4.32</m:t>
                                </m:r>
                              </m:num>
                              <m:den>
                                <m:r>
                                  <a:rPr kumimoji="0" lang="tr-TR" sz="18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𝐸𝐼</m:t>
                                </m:r>
                              </m:den>
                            </m:f>
                          </m:e>
                        </m:d>
                        <m:r>
                          <a:rPr kumimoji="0" lang="tr-TR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=1</m:t>
                        </m:r>
                        <m:r>
                          <a:rPr kumimoji="0" lang="tr-TR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.72</m:t>
                        </m:r>
                        <m:r>
                          <a:rPr kumimoji="0" lang="tr-TR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 </m:t>
                        </m:r>
                        <m:r>
                          <a:rPr kumimoji="0" lang="tr-TR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𝑡𝑚</m:t>
                        </m:r>
                      </m:oMath>
                    </m:oMathPara>
                  </a14:m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mc:Choice>
          <mc:Fallback>
            <p:sp>
              <p:nvSpPr>
                <p:cNvPr id="8" name="Metin kutusu 7">
                  <a:extLst>
                    <a:ext uri="{FF2B5EF4-FFF2-40B4-BE49-F238E27FC236}">
                      <a16:creationId xmlns:a16="http://schemas.microsoft.com/office/drawing/2014/main" id="{4B8E0E88-4B1C-91FE-F006-FCF11D4DF13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5301" y="3870960"/>
                  <a:ext cx="10099040" cy="2513380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tr-TR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Metin kutusu 4">
                <a:extLst>
                  <a:ext uri="{FF2B5EF4-FFF2-40B4-BE49-F238E27FC236}">
                    <a16:creationId xmlns:a16="http://schemas.microsoft.com/office/drawing/2014/main" id="{18E24114-2CF0-F280-F76A-2957182CAE2B}"/>
                  </a:ext>
                </a:extLst>
              </p:cNvPr>
              <p:cNvSpPr txBox="1"/>
              <p:nvPr/>
            </p:nvSpPr>
            <p:spPr>
              <a:xfrm>
                <a:off x="7804726" y="3087722"/>
                <a:ext cx="4184073" cy="6127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SupPr>
                        <m:e>
                          <m:r>
                            <a:rPr kumimoji="0" lang="tr-TR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𝑚</m:t>
                          </m:r>
                        </m:e>
                        <m:sub>
                          <m:r>
                            <a:rPr kumimoji="0" lang="tr-TR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</m:t>
                          </m:r>
                          <m:sSub>
                            <m:sSubPr>
                              <m:ctrlPr>
                                <a:rPr kumimoji="0" lang="tr-TR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tr-TR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𝜃</m:t>
                              </m:r>
                            </m:e>
                            <m:sub>
                              <m:r>
                                <a:rPr kumimoji="0" lang="tr-TR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2</m:t>
                              </m:r>
                            </m:sub>
                          </m:sSub>
                        </m:sub>
                        <m:sup>
                          <m:r>
                            <a:rPr kumimoji="0" lang="tr-TR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</m:t>
                          </m:r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3</m:t>
                          </m:r>
                        </m:sup>
                      </m:sSubSup>
                      <m:r>
                        <a:rPr kumimoji="0" lang="tr-TR" sz="1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f>
                        <m:fPr>
                          <m:ctrlPr>
                            <a:rPr kumimoji="0" lang="tr-TR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</m:t>
                          </m:r>
                          <m:r>
                            <a:rPr kumimoji="0" lang="tr-TR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𝐸𝐼</m:t>
                          </m:r>
                        </m:num>
                        <m:den>
                          <m:r>
                            <a:rPr kumimoji="0" lang="tr-TR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𝐿</m:t>
                          </m:r>
                        </m:den>
                      </m:f>
                      <m:r>
                        <a:rPr kumimoji="0" lang="tr-TR" sz="1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f>
                        <m:fPr>
                          <m:ctrlPr>
                            <a:rPr kumimoji="0" lang="tr-TR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</m:t>
                          </m:r>
                          <m:r>
                            <a:rPr kumimoji="0" lang="tr-TR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𝐸</m:t>
                          </m:r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4</m:t>
                          </m:r>
                          <m:r>
                            <a:rPr kumimoji="0" lang="tr-TR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𝐼</m:t>
                          </m:r>
                        </m:num>
                        <m:den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10</m:t>
                          </m:r>
                        </m:den>
                      </m:f>
                      <m:r>
                        <a:rPr kumimoji="0" lang="tr-TR" sz="1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=0.8</m:t>
                      </m:r>
                      <m:r>
                        <a:rPr kumimoji="0" lang="tr-TR" sz="1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𝐸𝐼</m:t>
                      </m:r>
                      <m:r>
                        <a:rPr kumimoji="0" lang="tr-TR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</m:oMath>
                  </m:oMathPara>
                </a14:m>
                <a:endParaRPr kumimoji="0" lang="tr-T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5" name="Metin kutusu 4">
                <a:extLst>
                  <a:ext uri="{FF2B5EF4-FFF2-40B4-BE49-F238E27FC236}">
                    <a16:creationId xmlns:a16="http://schemas.microsoft.com/office/drawing/2014/main" id="{18E24114-2CF0-F280-F76A-2957182CAE2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04726" y="3087722"/>
                <a:ext cx="4184073" cy="6127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Metin kutusu 6">
                <a:extLst>
                  <a:ext uri="{FF2B5EF4-FFF2-40B4-BE49-F238E27FC236}">
                    <a16:creationId xmlns:a16="http://schemas.microsoft.com/office/drawing/2014/main" id="{C76036F3-5152-5A71-B32E-F0BD2F743422}"/>
                  </a:ext>
                </a:extLst>
              </p:cNvPr>
              <p:cNvSpPr txBox="1"/>
              <p:nvPr/>
            </p:nvSpPr>
            <p:spPr>
              <a:xfrm>
                <a:off x="8368145" y="2201031"/>
                <a:ext cx="2946400" cy="610936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tr-TR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(</m:t>
                      </m:r>
                      <m:r>
                        <a:rPr kumimoji="0" lang="tr-TR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𝑠𝑖𝑚𝑒𝑡𝑟𝑖</m:t>
                      </m:r>
                      <m:r>
                        <a:rPr kumimoji="0" lang="tr-TR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ö</m:t>
                      </m:r>
                      <m:r>
                        <a:rPr kumimoji="0" lang="tr-TR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𝑧𝑒𝑙𝑙𝑖</m:t>
                      </m:r>
                      <m:r>
                        <a:rPr kumimoji="0" lang="tr-TR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ğ</m:t>
                      </m:r>
                      <m:r>
                        <a:rPr kumimoji="0" lang="tr-TR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𝑖𝑛𝑑𝑒𝑛</m:t>
                      </m:r>
                      <m:r>
                        <a:rPr kumimoji="0" lang="tr-TR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f>
                        <m:fPr>
                          <m:ctrlPr>
                            <a:rPr kumimoji="0" lang="tr-TR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tr-TR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</m:t>
                          </m:r>
                          <m:r>
                            <a:rPr kumimoji="0" lang="tr-TR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𝐸𝐼</m:t>
                          </m:r>
                        </m:num>
                        <m:den>
                          <m:r>
                            <a:rPr kumimoji="0" lang="tr-TR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𝐿</m:t>
                          </m:r>
                        </m:den>
                      </m:f>
                      <m:r>
                        <a:rPr kumimoji="0" lang="tr-TR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)</m:t>
                      </m:r>
                    </m:oMath>
                  </m:oMathPara>
                </a14:m>
                <a:endParaRPr kumimoji="0" lang="tr-T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7" name="Metin kutusu 6">
                <a:extLst>
                  <a:ext uri="{FF2B5EF4-FFF2-40B4-BE49-F238E27FC236}">
                    <a16:creationId xmlns:a16="http://schemas.microsoft.com/office/drawing/2014/main" id="{C76036F3-5152-5A71-B32E-F0BD2F7434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68145" y="2201031"/>
                <a:ext cx="2946400" cy="61093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" name="Düz Ok Bağlayıcısı 9">
            <a:extLst>
              <a:ext uri="{FF2B5EF4-FFF2-40B4-BE49-F238E27FC236}">
                <a16:creationId xmlns:a16="http://schemas.microsoft.com/office/drawing/2014/main" id="{9F5DA119-3080-617C-7936-563480691181}"/>
              </a:ext>
            </a:extLst>
          </p:cNvPr>
          <p:cNvCxnSpPr>
            <a:endCxn id="7" idx="2"/>
          </p:cNvCxnSpPr>
          <p:nvPr/>
        </p:nvCxnSpPr>
        <p:spPr>
          <a:xfrm flipV="1">
            <a:off x="9367520" y="2811967"/>
            <a:ext cx="473825" cy="290405"/>
          </a:xfrm>
          <a:prstGeom prst="straightConnector1">
            <a:avLst/>
          </a:prstGeom>
          <a:ln w="2222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1" name="Metin kutusu 10">
                <a:extLst>
                  <a:ext uri="{FF2B5EF4-FFF2-40B4-BE49-F238E27FC236}">
                    <a16:creationId xmlns:a16="http://schemas.microsoft.com/office/drawing/2014/main" id="{5724A17C-24CD-C3AF-ACD6-FBB8D2D984B2}"/>
                  </a:ext>
                </a:extLst>
              </p:cNvPr>
              <p:cNvSpPr txBox="1"/>
              <p:nvPr/>
            </p:nvSpPr>
            <p:spPr>
              <a:xfrm>
                <a:off x="8117840" y="3840480"/>
                <a:ext cx="3454399" cy="61177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SupPr>
                        <m:e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𝑚</m:t>
                          </m:r>
                        </m:e>
                        <m:sub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1</m:t>
                          </m:r>
                          <m:sSub>
                            <m:sSubPr>
                              <m:ctrlPr>
                                <a:rPr kumimoji="0" lang="tr-TR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tr-TR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𝜃</m:t>
                              </m:r>
                            </m:e>
                            <m:sub>
                              <m:r>
                                <a:rPr kumimoji="0" lang="tr-TR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1</m:t>
                              </m:r>
                            </m:sub>
                          </m:sSub>
                        </m:sub>
                        <m:sup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12</m:t>
                          </m:r>
                        </m:sup>
                      </m:sSubSup>
                      <m:r>
                        <a:rPr kumimoji="0" lang="tr-TR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f>
                        <m:fPr>
                          <m:ctrlP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4</m:t>
                          </m:r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𝐸𝐼</m:t>
                          </m:r>
                        </m:num>
                        <m:den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𝐿</m:t>
                          </m:r>
                        </m:den>
                      </m:f>
                      <m:r>
                        <a:rPr kumimoji="0" lang="tr-TR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f>
                        <m:fPr>
                          <m:ctrlP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4</m:t>
                          </m:r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𝐸𝐼</m:t>
                          </m:r>
                        </m:num>
                        <m:den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5</m:t>
                          </m:r>
                        </m:den>
                      </m:f>
                      <m:r>
                        <a:rPr kumimoji="0" lang="tr-TR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=0.8</m:t>
                      </m:r>
                      <m:r>
                        <a:rPr kumimoji="0" lang="tr-TR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𝐸𝐼</m:t>
                      </m:r>
                    </m:oMath>
                  </m:oMathPara>
                </a14:m>
                <a:endParaRPr kumimoji="0" lang="tr-T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11" name="Metin kutusu 10">
                <a:extLst>
                  <a:ext uri="{FF2B5EF4-FFF2-40B4-BE49-F238E27FC236}">
                    <a16:creationId xmlns:a16="http://schemas.microsoft.com/office/drawing/2014/main" id="{5724A17C-24CD-C3AF-ACD6-FBB8D2D984B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17840" y="3840480"/>
                <a:ext cx="3454399" cy="61177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Metin kutusu 11">
                <a:extLst>
                  <a:ext uri="{FF2B5EF4-FFF2-40B4-BE49-F238E27FC236}">
                    <a16:creationId xmlns:a16="http://schemas.microsoft.com/office/drawing/2014/main" id="{582B9124-7CDE-398F-5B7A-ED2409E70EBD}"/>
                  </a:ext>
                </a:extLst>
              </p:cNvPr>
              <p:cNvSpPr txBox="1"/>
              <p:nvPr/>
            </p:nvSpPr>
            <p:spPr>
              <a:xfrm>
                <a:off x="8300720" y="4693920"/>
                <a:ext cx="3867259" cy="6127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SupPr>
                        <m:e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𝑚</m:t>
                          </m:r>
                        </m:e>
                        <m:sub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1</m:t>
                          </m:r>
                          <m:sSub>
                            <m:sSubPr>
                              <m:ctrlPr>
                                <a:rPr kumimoji="0" lang="tr-TR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tr-TR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𝜃</m:t>
                              </m:r>
                            </m:e>
                            <m:sub>
                              <m:r>
                                <a:rPr kumimoji="0" lang="tr-TR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2</m:t>
                              </m:r>
                            </m:sub>
                          </m:sSub>
                        </m:sub>
                        <m:sup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12</m:t>
                          </m:r>
                        </m:sup>
                      </m:sSubSup>
                      <m:r>
                        <a:rPr kumimoji="0" lang="tr-TR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sSubSup>
                        <m:sSubSupPr>
                          <m:ctrlP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SupPr>
                        <m:e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𝑚</m:t>
                          </m:r>
                        </m:e>
                        <m:sub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</m:t>
                          </m:r>
                          <m:sSub>
                            <m:sSubPr>
                              <m:ctrlPr>
                                <a:rPr kumimoji="0" lang="tr-TR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tr-TR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𝜃</m:t>
                              </m:r>
                            </m:e>
                            <m:sub>
                              <m:r>
                                <a:rPr kumimoji="0" lang="tr-TR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1</m:t>
                              </m:r>
                            </m:sub>
                          </m:sSub>
                        </m:sub>
                        <m:sup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21</m:t>
                          </m:r>
                        </m:sup>
                      </m:sSubSup>
                      <m:r>
                        <a:rPr kumimoji="0" lang="tr-TR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f>
                        <m:fPr>
                          <m:ctrlP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</m:t>
                          </m:r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𝐸𝐼</m:t>
                          </m:r>
                        </m:num>
                        <m:den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𝐿</m:t>
                          </m:r>
                        </m:den>
                      </m:f>
                      <m:r>
                        <a:rPr kumimoji="0" lang="tr-TR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f>
                        <m:fPr>
                          <m:ctrlP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</m:t>
                          </m:r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𝐸𝐼</m:t>
                          </m:r>
                        </m:num>
                        <m:den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5</m:t>
                          </m:r>
                        </m:den>
                      </m:f>
                      <m:r>
                        <a:rPr kumimoji="0" lang="tr-TR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=0.4</m:t>
                      </m:r>
                      <m:r>
                        <a:rPr kumimoji="0" lang="tr-TR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𝐸𝐼</m:t>
                      </m:r>
                    </m:oMath>
                  </m:oMathPara>
                </a14:m>
                <a:endParaRPr lang="tr-TR" dirty="0"/>
              </a:p>
            </p:txBody>
          </p:sp>
        </mc:Choice>
        <mc:Fallback>
          <p:sp>
            <p:nvSpPr>
              <p:cNvPr id="12" name="Metin kutusu 11">
                <a:extLst>
                  <a:ext uri="{FF2B5EF4-FFF2-40B4-BE49-F238E27FC236}">
                    <a16:creationId xmlns:a16="http://schemas.microsoft.com/office/drawing/2014/main" id="{582B9124-7CDE-398F-5B7A-ED2409E70EB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00720" y="4693920"/>
                <a:ext cx="3867259" cy="612796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" name="Metin kutusu 12">
                <a:extLst>
                  <a:ext uri="{FF2B5EF4-FFF2-40B4-BE49-F238E27FC236}">
                    <a16:creationId xmlns:a16="http://schemas.microsoft.com/office/drawing/2014/main" id="{A46C599F-D79C-10F4-4C0D-C1A92EF8FD0A}"/>
                  </a:ext>
                </a:extLst>
              </p:cNvPr>
              <p:cNvSpPr txBox="1"/>
              <p:nvPr/>
            </p:nvSpPr>
            <p:spPr>
              <a:xfrm>
                <a:off x="9712960" y="5740400"/>
                <a:ext cx="2539999" cy="4587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SupPr>
                        <m:e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𝑚</m:t>
                          </m:r>
                        </m:e>
                        <m:sub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1</m:t>
                          </m:r>
                          <m:sSub>
                            <m:sSubPr>
                              <m:ctrlPr>
                                <a:rPr kumimoji="0" lang="tr-TR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tr-TR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𝜃</m:t>
                              </m:r>
                            </m:e>
                            <m:sub>
                              <m:r>
                                <a:rPr kumimoji="0" lang="tr-TR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1</m:t>
                              </m:r>
                            </m:sub>
                          </m:sSub>
                        </m:sub>
                        <m:sup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1</m:t>
                          </m:r>
                          <m:sSup>
                            <m:sSupPr>
                              <m:ctrlPr>
                                <a:rPr kumimoji="0" lang="tr-TR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pPr>
                            <m:e>
                              <m:r>
                                <a:rPr kumimoji="0" lang="tr-TR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1</m:t>
                              </m:r>
                            </m:e>
                            <m:sup>
                              <m:r>
                                <a:rPr kumimoji="0" lang="tr-TR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′</m:t>
                              </m:r>
                            </m:sup>
                          </m:sSup>
                        </m:sup>
                      </m:sSubSup>
                      <m:r>
                        <a:rPr kumimoji="0" lang="tr-TR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sSub>
                        <m:sSubPr>
                          <m:ctrlP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𝑅</m:t>
                          </m:r>
                        </m:e>
                        <m:sub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𝜃</m:t>
                          </m:r>
                        </m:sub>
                      </m:sSub>
                      <m:r>
                        <a:rPr kumimoji="0" lang="tr-TR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=0.4</m:t>
                      </m:r>
                      <m:r>
                        <a:rPr kumimoji="0" lang="tr-TR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𝐸𝐼</m:t>
                      </m:r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13" name="Metin kutusu 12">
                <a:extLst>
                  <a:ext uri="{FF2B5EF4-FFF2-40B4-BE49-F238E27FC236}">
                    <a16:creationId xmlns:a16="http://schemas.microsoft.com/office/drawing/2014/main" id="{A46C599F-D79C-10F4-4C0D-C1A92EF8FD0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12960" y="5740400"/>
                <a:ext cx="2539999" cy="45878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619103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up 24">
            <a:extLst>
              <a:ext uri="{FF2B5EF4-FFF2-40B4-BE49-F238E27FC236}">
                <a16:creationId xmlns:a16="http://schemas.microsoft.com/office/drawing/2014/main" id="{4F92D5C1-3914-831F-F132-5AEA451866DA}"/>
              </a:ext>
            </a:extLst>
          </p:cNvPr>
          <p:cNvGrpSpPr/>
          <p:nvPr/>
        </p:nvGrpSpPr>
        <p:grpSpPr>
          <a:xfrm>
            <a:off x="163644" y="54452"/>
            <a:ext cx="11746835" cy="6691319"/>
            <a:chOff x="465485" y="-60959"/>
            <a:chExt cx="11746835" cy="6691319"/>
          </a:xfrm>
        </p:grpSpPr>
        <p:cxnSp>
          <p:nvCxnSpPr>
            <p:cNvPr id="4" name="Düz Bağlayıcı 3">
              <a:extLst>
                <a:ext uri="{FF2B5EF4-FFF2-40B4-BE49-F238E27FC236}">
                  <a16:creationId xmlns:a16="http://schemas.microsoft.com/office/drawing/2014/main" id="{652A0788-076B-5282-90EE-3AB83FD8FE03}"/>
                </a:ext>
              </a:extLst>
            </p:cNvPr>
            <p:cNvCxnSpPr>
              <a:cxnSpLocks/>
            </p:cNvCxnSpPr>
            <p:nvPr/>
          </p:nvCxnSpPr>
          <p:spPr>
            <a:xfrm>
              <a:off x="1215706" y="1706880"/>
              <a:ext cx="2462214" cy="0"/>
            </a:xfrm>
            <a:prstGeom prst="line">
              <a:avLst/>
            </a:prstGeom>
            <a:ln w="254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" name="Düz Bağlayıcı 4">
              <a:extLst>
                <a:ext uri="{FF2B5EF4-FFF2-40B4-BE49-F238E27FC236}">
                  <a16:creationId xmlns:a16="http://schemas.microsoft.com/office/drawing/2014/main" id="{4F6CB906-18CB-7A23-FE3B-075EB7C67EBB}"/>
                </a:ext>
              </a:extLst>
            </p:cNvPr>
            <p:cNvCxnSpPr/>
            <p:nvPr/>
          </p:nvCxnSpPr>
          <p:spPr>
            <a:xfrm>
              <a:off x="1219200" y="1706880"/>
              <a:ext cx="0" cy="1137920"/>
            </a:xfrm>
            <a:prstGeom prst="line">
              <a:avLst/>
            </a:prstGeom>
            <a:ln w="254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" name="Düz Bağlayıcı 5">
              <a:extLst>
                <a:ext uri="{FF2B5EF4-FFF2-40B4-BE49-F238E27FC236}">
                  <a16:creationId xmlns:a16="http://schemas.microsoft.com/office/drawing/2014/main" id="{1FB7DC3A-A7B2-39B0-0F1B-363B11840195}"/>
                </a:ext>
              </a:extLst>
            </p:cNvPr>
            <p:cNvCxnSpPr/>
            <p:nvPr/>
          </p:nvCxnSpPr>
          <p:spPr>
            <a:xfrm>
              <a:off x="3677920" y="1717040"/>
              <a:ext cx="0" cy="1137920"/>
            </a:xfrm>
            <a:prstGeom prst="line">
              <a:avLst/>
            </a:prstGeom>
            <a:ln w="254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grpSp>
          <p:nvGrpSpPr>
            <p:cNvPr id="7" name="Grup 6">
              <a:extLst>
                <a:ext uri="{FF2B5EF4-FFF2-40B4-BE49-F238E27FC236}">
                  <a16:creationId xmlns:a16="http://schemas.microsoft.com/office/drawing/2014/main" id="{3DE34769-8467-B99F-0842-6749063EDFEF}"/>
                </a:ext>
              </a:extLst>
            </p:cNvPr>
            <p:cNvGrpSpPr/>
            <p:nvPr/>
          </p:nvGrpSpPr>
          <p:grpSpPr>
            <a:xfrm rot="16200000">
              <a:off x="1031987" y="2935466"/>
              <a:ext cx="368321" cy="164297"/>
              <a:chOff x="9346855" y="5552441"/>
              <a:chExt cx="654229" cy="252186"/>
            </a:xfrm>
          </p:grpSpPr>
          <p:sp>
            <p:nvSpPr>
              <p:cNvPr id="8" name="Dikdörtgen 7">
                <a:extLst>
                  <a:ext uri="{FF2B5EF4-FFF2-40B4-BE49-F238E27FC236}">
                    <a16:creationId xmlns:a16="http://schemas.microsoft.com/office/drawing/2014/main" id="{917C157D-8682-6216-D91B-A923D67280C8}"/>
                  </a:ext>
                </a:extLst>
              </p:cNvPr>
              <p:cNvSpPr/>
              <p:nvPr/>
            </p:nvSpPr>
            <p:spPr>
              <a:xfrm flipV="1">
                <a:off x="9346904" y="5552441"/>
                <a:ext cx="623508" cy="2347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9" name="Düz Bağlayıcı 8">
                <a:extLst>
                  <a:ext uri="{FF2B5EF4-FFF2-40B4-BE49-F238E27FC236}">
                    <a16:creationId xmlns:a16="http://schemas.microsoft.com/office/drawing/2014/main" id="{838BC92D-05BB-80F6-E947-71FBB223DE3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346855" y="5552441"/>
                <a:ext cx="644020" cy="23472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Düz Bağlayıcı 9">
                <a:extLst>
                  <a:ext uri="{FF2B5EF4-FFF2-40B4-BE49-F238E27FC236}">
                    <a16:creationId xmlns:a16="http://schemas.microsoft.com/office/drawing/2014/main" id="{0630A193-9517-E4A7-7B3F-BFF00969067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354103" y="5553481"/>
                <a:ext cx="646981" cy="251146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Düz Bağlayıcı 10">
                <a:extLst>
                  <a:ext uri="{FF2B5EF4-FFF2-40B4-BE49-F238E27FC236}">
                    <a16:creationId xmlns:a16="http://schemas.microsoft.com/office/drawing/2014/main" id="{7AFD804B-B736-4EE0-626C-3B666EB92D6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357064" y="5552441"/>
                <a:ext cx="7199" cy="246901"/>
              </a:xfrm>
              <a:prstGeom prst="line">
                <a:avLst/>
              </a:prstGeom>
              <a:ln w="476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Düz Bağlayıcı 11">
                <a:extLst>
                  <a:ext uri="{FF2B5EF4-FFF2-40B4-BE49-F238E27FC236}">
                    <a16:creationId xmlns:a16="http://schemas.microsoft.com/office/drawing/2014/main" id="{39289E97-8BDA-082E-BA7D-E6402070D4B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986984" y="5552441"/>
                <a:ext cx="3940" cy="224578"/>
              </a:xfrm>
              <a:prstGeom prst="line">
                <a:avLst/>
              </a:prstGeom>
              <a:ln w="476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3" name="Grup 12">
              <a:extLst>
                <a:ext uri="{FF2B5EF4-FFF2-40B4-BE49-F238E27FC236}">
                  <a16:creationId xmlns:a16="http://schemas.microsoft.com/office/drawing/2014/main" id="{EA8684EA-7360-70B4-97C1-70A179DA5DEB}"/>
                </a:ext>
              </a:extLst>
            </p:cNvPr>
            <p:cNvGrpSpPr/>
            <p:nvPr/>
          </p:nvGrpSpPr>
          <p:grpSpPr>
            <a:xfrm rot="16200000">
              <a:off x="3490707" y="2955786"/>
              <a:ext cx="368321" cy="164297"/>
              <a:chOff x="9346855" y="5552441"/>
              <a:chExt cx="654229" cy="252186"/>
            </a:xfrm>
          </p:grpSpPr>
          <p:sp>
            <p:nvSpPr>
              <p:cNvPr id="14" name="Dikdörtgen 13">
                <a:extLst>
                  <a:ext uri="{FF2B5EF4-FFF2-40B4-BE49-F238E27FC236}">
                    <a16:creationId xmlns:a16="http://schemas.microsoft.com/office/drawing/2014/main" id="{F2843B36-0936-DA2D-C38D-A8D6CAD23A63}"/>
                  </a:ext>
                </a:extLst>
              </p:cNvPr>
              <p:cNvSpPr/>
              <p:nvPr/>
            </p:nvSpPr>
            <p:spPr>
              <a:xfrm flipV="1">
                <a:off x="9346904" y="5552441"/>
                <a:ext cx="623508" cy="2347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15" name="Düz Bağlayıcı 14">
                <a:extLst>
                  <a:ext uri="{FF2B5EF4-FFF2-40B4-BE49-F238E27FC236}">
                    <a16:creationId xmlns:a16="http://schemas.microsoft.com/office/drawing/2014/main" id="{85B37067-38C8-0547-4EA9-C6164BB8E35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346855" y="5552441"/>
                <a:ext cx="644020" cy="23472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Düz Bağlayıcı 15">
                <a:extLst>
                  <a:ext uri="{FF2B5EF4-FFF2-40B4-BE49-F238E27FC236}">
                    <a16:creationId xmlns:a16="http://schemas.microsoft.com/office/drawing/2014/main" id="{41FB64E6-90D2-18CC-DD58-F89D32BF4C0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354103" y="5553481"/>
                <a:ext cx="646981" cy="251146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Düz Bağlayıcı 16">
                <a:extLst>
                  <a:ext uri="{FF2B5EF4-FFF2-40B4-BE49-F238E27FC236}">
                    <a16:creationId xmlns:a16="http://schemas.microsoft.com/office/drawing/2014/main" id="{D9718FF7-EF6C-C096-5A4D-D0E0E3BA1B8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357064" y="5552441"/>
                <a:ext cx="7199" cy="246901"/>
              </a:xfrm>
              <a:prstGeom prst="line">
                <a:avLst/>
              </a:prstGeom>
              <a:ln w="476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Düz Bağlayıcı 17">
                <a:extLst>
                  <a:ext uri="{FF2B5EF4-FFF2-40B4-BE49-F238E27FC236}">
                    <a16:creationId xmlns:a16="http://schemas.microsoft.com/office/drawing/2014/main" id="{66D43497-57F2-E346-E95C-8A90F4EB823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986984" y="5552441"/>
                <a:ext cx="3940" cy="224578"/>
              </a:xfrm>
              <a:prstGeom prst="line">
                <a:avLst/>
              </a:prstGeom>
              <a:ln w="476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9" name="Grup 18">
              <a:extLst>
                <a:ext uri="{FF2B5EF4-FFF2-40B4-BE49-F238E27FC236}">
                  <a16:creationId xmlns:a16="http://schemas.microsoft.com/office/drawing/2014/main" id="{CDD67393-E08D-6C59-7AAE-5DD058EFF5D5}"/>
                </a:ext>
              </a:extLst>
            </p:cNvPr>
            <p:cNvGrpSpPr/>
            <p:nvPr/>
          </p:nvGrpSpPr>
          <p:grpSpPr bwMode="auto">
            <a:xfrm>
              <a:off x="940945" y="3229161"/>
              <a:ext cx="532255" cy="206889"/>
              <a:chOff x="50" y="0"/>
              <a:chExt cx="137" cy="103"/>
            </a:xfrm>
            <a:pattFill prst="dkUpDiag">
              <a:fgClr>
                <a:schemeClr val="tx1"/>
              </a:fgClr>
              <a:bgClr>
                <a:schemeClr val="bg1"/>
              </a:bgClr>
            </a:pattFill>
          </p:grpSpPr>
          <p:sp>
            <p:nvSpPr>
              <p:cNvPr id="20" name="Rectangle 24" descr="Light upward diagonal">
                <a:extLst>
                  <a:ext uri="{FF2B5EF4-FFF2-40B4-BE49-F238E27FC236}">
                    <a16:creationId xmlns:a16="http://schemas.microsoft.com/office/drawing/2014/main" id="{F3D8264A-7577-21C9-D411-F7BB0FDEE96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" y="7"/>
                <a:ext cx="135" cy="96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465962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21" name="AutoShape 25">
                <a:extLst>
                  <a:ext uri="{FF2B5EF4-FFF2-40B4-BE49-F238E27FC236}">
                    <a16:creationId xmlns:a16="http://schemas.microsoft.com/office/drawing/2014/main" id="{49498DEC-081C-00F2-AF18-71098C77F94C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57" y="0"/>
                <a:ext cx="130" cy="0"/>
              </a:xfrm>
              <a:prstGeom prst="straightConnector1">
                <a:avLst/>
              </a:prstGeom>
              <a:grpFill/>
              <a:ln w="15875">
                <a:solidFill>
                  <a:srgbClr val="000000"/>
                </a:solidFill>
                <a:round/>
                <a:headEnd/>
                <a:tailEnd/>
              </a:ln>
            </p:spPr>
          </p:cxnSp>
        </p:grpSp>
        <p:grpSp>
          <p:nvGrpSpPr>
            <p:cNvPr id="22" name="Grup 21">
              <a:extLst>
                <a:ext uri="{FF2B5EF4-FFF2-40B4-BE49-F238E27FC236}">
                  <a16:creationId xmlns:a16="http://schemas.microsoft.com/office/drawing/2014/main" id="{1BA77E41-B9E7-8C6D-C259-C06965694014}"/>
                </a:ext>
              </a:extLst>
            </p:cNvPr>
            <p:cNvGrpSpPr/>
            <p:nvPr/>
          </p:nvGrpSpPr>
          <p:grpSpPr bwMode="auto">
            <a:xfrm>
              <a:off x="3409825" y="3239321"/>
              <a:ext cx="532255" cy="206889"/>
              <a:chOff x="50" y="0"/>
              <a:chExt cx="137" cy="103"/>
            </a:xfrm>
            <a:pattFill prst="dkUpDiag">
              <a:fgClr>
                <a:schemeClr val="tx1"/>
              </a:fgClr>
              <a:bgClr>
                <a:schemeClr val="bg1"/>
              </a:bgClr>
            </a:pattFill>
          </p:grpSpPr>
          <p:sp>
            <p:nvSpPr>
              <p:cNvPr id="23" name="Rectangle 24" descr="Light upward diagonal">
                <a:extLst>
                  <a:ext uri="{FF2B5EF4-FFF2-40B4-BE49-F238E27FC236}">
                    <a16:creationId xmlns:a16="http://schemas.microsoft.com/office/drawing/2014/main" id="{8D4302CE-FF6E-11EA-EC9E-011B25BAC42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" y="7"/>
                <a:ext cx="135" cy="96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465962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24" name="AutoShape 25">
                <a:extLst>
                  <a:ext uri="{FF2B5EF4-FFF2-40B4-BE49-F238E27FC236}">
                    <a16:creationId xmlns:a16="http://schemas.microsoft.com/office/drawing/2014/main" id="{3EE79C8F-1C7A-17A8-9D34-AF35AE4F9E14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57" y="0"/>
                <a:ext cx="130" cy="0"/>
              </a:xfrm>
              <a:prstGeom prst="straightConnector1">
                <a:avLst/>
              </a:prstGeom>
              <a:grpFill/>
              <a:ln w="15875">
                <a:solidFill>
                  <a:srgbClr val="000000"/>
                </a:solidFill>
                <a:round/>
                <a:headEnd/>
                <a:tailEnd/>
              </a:ln>
            </p:spPr>
          </p:cxnSp>
        </p:grpSp>
        <p:sp>
          <p:nvSpPr>
            <p:cNvPr id="42" name="Metin kutusu 41">
              <a:extLst>
                <a:ext uri="{FF2B5EF4-FFF2-40B4-BE49-F238E27FC236}">
                  <a16:creationId xmlns:a16="http://schemas.microsoft.com/office/drawing/2014/main" id="{66DA0197-0468-2695-D18D-30227F236A84}"/>
                </a:ext>
              </a:extLst>
            </p:cNvPr>
            <p:cNvSpPr txBox="1"/>
            <p:nvPr/>
          </p:nvSpPr>
          <p:spPr>
            <a:xfrm>
              <a:off x="1176857" y="1607252"/>
              <a:ext cx="40117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2400" b="1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2</a:t>
              </a:r>
              <a:endParaRPr kumimoji="0" lang="en-US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3" name="Metin kutusu 42">
              <a:extLst>
                <a:ext uri="{FF2B5EF4-FFF2-40B4-BE49-F238E27FC236}">
                  <a16:creationId xmlns:a16="http://schemas.microsoft.com/office/drawing/2014/main" id="{F9BD34CD-911A-0CEF-BCAE-C1414A4E2EC0}"/>
                </a:ext>
              </a:extLst>
            </p:cNvPr>
            <p:cNvSpPr txBox="1"/>
            <p:nvPr/>
          </p:nvSpPr>
          <p:spPr>
            <a:xfrm>
              <a:off x="3432377" y="1576772"/>
              <a:ext cx="40117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2400" b="1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3</a:t>
              </a:r>
              <a:endParaRPr kumimoji="0" lang="en-US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4" name="Metin kutusu 43">
              <a:extLst>
                <a:ext uri="{FF2B5EF4-FFF2-40B4-BE49-F238E27FC236}">
                  <a16:creationId xmlns:a16="http://schemas.microsoft.com/office/drawing/2014/main" id="{0D24519C-1A3A-3A43-317C-A3315C65ABF9}"/>
                </a:ext>
              </a:extLst>
            </p:cNvPr>
            <p:cNvSpPr txBox="1"/>
            <p:nvPr/>
          </p:nvSpPr>
          <p:spPr>
            <a:xfrm>
              <a:off x="3744839" y="2572452"/>
              <a:ext cx="33255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2400" b="1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4</a:t>
              </a:r>
              <a:endParaRPr kumimoji="0" lang="en-US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7" name="Metin kutusu 46">
              <a:extLst>
                <a:ext uri="{FF2B5EF4-FFF2-40B4-BE49-F238E27FC236}">
                  <a16:creationId xmlns:a16="http://schemas.microsoft.com/office/drawing/2014/main" id="{D61D5BA1-9D4F-0B92-587C-1AE4CC087672}"/>
                </a:ext>
              </a:extLst>
            </p:cNvPr>
            <p:cNvSpPr txBox="1"/>
            <p:nvPr/>
          </p:nvSpPr>
          <p:spPr>
            <a:xfrm>
              <a:off x="3897239" y="2999172"/>
              <a:ext cx="40117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2400" b="1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4’</a:t>
              </a:r>
              <a:endParaRPr kumimoji="0" lang="en-US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49" name="Düz Ok Bağlayıcısı 48">
              <a:extLst>
                <a:ext uri="{FF2B5EF4-FFF2-40B4-BE49-F238E27FC236}">
                  <a16:creationId xmlns:a16="http://schemas.microsoft.com/office/drawing/2014/main" id="{007AE765-8E44-6913-4E85-8DDA2A57F86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47065" y="3670640"/>
              <a:ext cx="2581655" cy="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0" name="Düz Bağlayıcı 49">
              <a:extLst>
                <a:ext uri="{FF2B5EF4-FFF2-40B4-BE49-F238E27FC236}">
                  <a16:creationId xmlns:a16="http://schemas.microsoft.com/office/drawing/2014/main" id="{FA8518F2-8B0A-F379-C0B5-AE49846EB24C}"/>
                </a:ext>
              </a:extLst>
            </p:cNvPr>
            <p:cNvCxnSpPr/>
            <p:nvPr/>
          </p:nvCxnSpPr>
          <p:spPr>
            <a:xfrm>
              <a:off x="1147065" y="3527225"/>
              <a:ext cx="0" cy="255639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51" name="Metin kutusu 50">
              <a:extLst>
                <a:ext uri="{FF2B5EF4-FFF2-40B4-BE49-F238E27FC236}">
                  <a16:creationId xmlns:a16="http://schemas.microsoft.com/office/drawing/2014/main" id="{C87E8805-B462-1E9D-1687-A57958B999CC}"/>
                </a:ext>
              </a:extLst>
            </p:cNvPr>
            <p:cNvSpPr txBox="1"/>
            <p:nvPr/>
          </p:nvSpPr>
          <p:spPr>
            <a:xfrm>
              <a:off x="2203017" y="3323241"/>
              <a:ext cx="62428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2400" b="1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10 m</a:t>
              </a:r>
              <a:endParaRPr kumimoji="0" lang="en-US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52" name="Düz Bağlayıcı 51">
              <a:extLst>
                <a:ext uri="{FF2B5EF4-FFF2-40B4-BE49-F238E27FC236}">
                  <a16:creationId xmlns:a16="http://schemas.microsoft.com/office/drawing/2014/main" id="{42DCB604-0AD8-2BF9-FF89-73ECFD87DAEE}"/>
                </a:ext>
              </a:extLst>
            </p:cNvPr>
            <p:cNvCxnSpPr/>
            <p:nvPr/>
          </p:nvCxnSpPr>
          <p:spPr>
            <a:xfrm>
              <a:off x="3727705" y="3517065"/>
              <a:ext cx="0" cy="255639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57" name="Metin kutusu 56">
              <a:extLst>
                <a:ext uri="{FF2B5EF4-FFF2-40B4-BE49-F238E27FC236}">
                  <a16:creationId xmlns:a16="http://schemas.microsoft.com/office/drawing/2014/main" id="{C8E8ED55-F30F-3E28-24BE-929D5BA5E7D0}"/>
                </a:ext>
              </a:extLst>
            </p:cNvPr>
            <p:cNvSpPr txBox="1"/>
            <p:nvPr/>
          </p:nvSpPr>
          <p:spPr>
            <a:xfrm>
              <a:off x="2152217" y="1646841"/>
              <a:ext cx="43362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2400" b="1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4I</a:t>
              </a:r>
              <a:endParaRPr kumimoji="0" lang="en-US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9" name="Metin kutusu 58">
              <a:extLst>
                <a:ext uri="{FF2B5EF4-FFF2-40B4-BE49-F238E27FC236}">
                  <a16:creationId xmlns:a16="http://schemas.microsoft.com/office/drawing/2014/main" id="{289CF327-6377-83BD-4637-B99426BFB0A7}"/>
                </a:ext>
              </a:extLst>
            </p:cNvPr>
            <p:cNvSpPr txBox="1"/>
            <p:nvPr/>
          </p:nvSpPr>
          <p:spPr>
            <a:xfrm>
              <a:off x="3412057" y="2083721"/>
              <a:ext cx="43362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2400" b="1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I</a:t>
              </a:r>
              <a:endParaRPr kumimoji="0" lang="en-US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60" name="Düz Bağlayıcı 59">
              <a:extLst>
                <a:ext uri="{FF2B5EF4-FFF2-40B4-BE49-F238E27FC236}">
                  <a16:creationId xmlns:a16="http://schemas.microsoft.com/office/drawing/2014/main" id="{E9036C2C-EE84-1918-8082-2A6FF8756737}"/>
                </a:ext>
              </a:extLst>
            </p:cNvPr>
            <p:cNvCxnSpPr/>
            <p:nvPr/>
          </p:nvCxnSpPr>
          <p:spPr>
            <a:xfrm>
              <a:off x="3666745" y="1881305"/>
              <a:ext cx="0" cy="255639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61" name="Yay 60">
              <a:extLst>
                <a:ext uri="{FF2B5EF4-FFF2-40B4-BE49-F238E27FC236}">
                  <a16:creationId xmlns:a16="http://schemas.microsoft.com/office/drawing/2014/main" id="{FAAED18E-F966-4404-CC74-E5CE4D306B55}"/>
                </a:ext>
              </a:extLst>
            </p:cNvPr>
            <p:cNvSpPr/>
            <p:nvPr/>
          </p:nvSpPr>
          <p:spPr>
            <a:xfrm rot="322776">
              <a:off x="3627494" y="1506187"/>
              <a:ext cx="313499" cy="234108"/>
            </a:xfrm>
            <a:prstGeom prst="arc">
              <a:avLst>
                <a:gd name="adj1" fmla="val 16200000"/>
                <a:gd name="adj2" fmla="val 4925570"/>
              </a:avLst>
            </a:prstGeom>
            <a:ln w="25400">
              <a:solidFill>
                <a:schemeClr val="tx1"/>
              </a:solidFill>
              <a:headEnd type="non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2" name="Yay 61">
              <a:extLst>
                <a:ext uri="{FF2B5EF4-FFF2-40B4-BE49-F238E27FC236}">
                  <a16:creationId xmlns:a16="http://schemas.microsoft.com/office/drawing/2014/main" id="{7F5A2000-DD7F-2FD1-070D-11F98E77A0BD}"/>
                </a:ext>
              </a:extLst>
            </p:cNvPr>
            <p:cNvSpPr/>
            <p:nvPr/>
          </p:nvSpPr>
          <p:spPr>
            <a:xfrm rot="15953253">
              <a:off x="1260214" y="5684146"/>
              <a:ext cx="313499" cy="234108"/>
            </a:xfrm>
            <a:prstGeom prst="arc">
              <a:avLst>
                <a:gd name="adj1" fmla="val 16200000"/>
                <a:gd name="adj2" fmla="val 4925570"/>
              </a:avLst>
            </a:prstGeom>
            <a:ln w="25400">
              <a:solidFill>
                <a:schemeClr val="tx1"/>
              </a:solidFill>
              <a:headEnd type="triangle"/>
              <a:tailEnd type="non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4" name="Metin kutusu 63">
              <a:extLst>
                <a:ext uri="{FF2B5EF4-FFF2-40B4-BE49-F238E27FC236}">
                  <a16:creationId xmlns:a16="http://schemas.microsoft.com/office/drawing/2014/main" id="{40191FBF-4ED1-995E-6655-7B3FA57A09CF}"/>
                </a:ext>
              </a:extLst>
            </p:cNvPr>
            <p:cNvSpPr txBox="1"/>
            <p:nvPr/>
          </p:nvSpPr>
          <p:spPr>
            <a:xfrm>
              <a:off x="3970250" y="1404548"/>
              <a:ext cx="94420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6 tm (+)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65" name="Düz Bağlayıcı 64">
              <a:extLst>
                <a:ext uri="{FF2B5EF4-FFF2-40B4-BE49-F238E27FC236}">
                  <a16:creationId xmlns:a16="http://schemas.microsoft.com/office/drawing/2014/main" id="{26F0212B-1D67-A8C0-9695-DA4C0460D552}"/>
                </a:ext>
              </a:extLst>
            </p:cNvPr>
            <p:cNvCxnSpPr/>
            <p:nvPr/>
          </p:nvCxnSpPr>
          <p:spPr>
            <a:xfrm>
              <a:off x="2805786" y="4016772"/>
              <a:ext cx="307683" cy="180229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6" name="Düz Bağlayıcı 65">
              <a:extLst>
                <a:ext uri="{FF2B5EF4-FFF2-40B4-BE49-F238E27FC236}">
                  <a16:creationId xmlns:a16="http://schemas.microsoft.com/office/drawing/2014/main" id="{9ED432BE-7CBD-1B7F-B552-F70ABBCEC993}"/>
                </a:ext>
              </a:extLst>
            </p:cNvPr>
            <p:cNvCxnSpPr/>
            <p:nvPr/>
          </p:nvCxnSpPr>
          <p:spPr>
            <a:xfrm flipV="1">
              <a:off x="2804162" y="4016772"/>
              <a:ext cx="309307" cy="180229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67" name="Metin kutusu 66">
              <a:extLst>
                <a:ext uri="{FF2B5EF4-FFF2-40B4-BE49-F238E27FC236}">
                  <a16:creationId xmlns:a16="http://schemas.microsoft.com/office/drawing/2014/main" id="{5088BFEE-4E70-AE8C-0E52-515E6118663B}"/>
                </a:ext>
              </a:extLst>
            </p:cNvPr>
            <p:cNvSpPr txBox="1"/>
            <p:nvPr/>
          </p:nvSpPr>
          <p:spPr>
            <a:xfrm>
              <a:off x="3037840" y="3850640"/>
              <a:ext cx="99568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simetri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69" name="Resim 68">
              <a:extLst>
                <a:ext uri="{FF2B5EF4-FFF2-40B4-BE49-F238E27FC236}">
                  <a16:creationId xmlns:a16="http://schemas.microsoft.com/office/drawing/2014/main" id="{AD80E452-D8FA-EDB7-3507-DDA6C656439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02275" y="4097847"/>
              <a:ext cx="923925" cy="800100"/>
            </a:xfrm>
            <a:prstGeom prst="rect">
              <a:avLst/>
            </a:prstGeom>
          </p:spPr>
        </p:pic>
        <p:pic>
          <p:nvPicPr>
            <p:cNvPr id="70" name="Resim 69">
              <a:extLst>
                <a:ext uri="{FF2B5EF4-FFF2-40B4-BE49-F238E27FC236}">
                  <a16:creationId xmlns:a16="http://schemas.microsoft.com/office/drawing/2014/main" id="{73B8B617-CACA-A3FC-A019-84EFECB279D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230120" y="4276407"/>
              <a:ext cx="762000" cy="276225"/>
            </a:xfrm>
            <a:prstGeom prst="rect">
              <a:avLst/>
            </a:prstGeom>
          </p:spPr>
        </p:pic>
        <p:pic>
          <p:nvPicPr>
            <p:cNvPr id="71" name="Resim 70">
              <a:extLst>
                <a:ext uri="{FF2B5EF4-FFF2-40B4-BE49-F238E27FC236}">
                  <a16:creationId xmlns:a16="http://schemas.microsoft.com/office/drawing/2014/main" id="{F6800880-45A2-B26C-9100-57F6DB715AB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062990" y="5794692"/>
              <a:ext cx="800100" cy="714375"/>
            </a:xfrm>
            <a:prstGeom prst="rect">
              <a:avLst/>
            </a:prstGeom>
          </p:spPr>
        </p:pic>
        <p:pic>
          <p:nvPicPr>
            <p:cNvPr id="72" name="Resim 71">
              <a:extLst>
                <a:ext uri="{FF2B5EF4-FFF2-40B4-BE49-F238E27FC236}">
                  <a16:creationId xmlns:a16="http://schemas.microsoft.com/office/drawing/2014/main" id="{D9E35616-7BF0-DDA3-9630-AACD98B35D4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5400000">
              <a:off x="1233068" y="5192179"/>
              <a:ext cx="447557" cy="162239"/>
            </a:xfrm>
            <a:prstGeom prst="rect">
              <a:avLst/>
            </a:prstGeom>
          </p:spPr>
        </p:pic>
        <p:cxnSp>
          <p:nvCxnSpPr>
            <p:cNvPr id="73" name="Düz Bağlayıcı 72">
              <a:extLst>
                <a:ext uri="{FF2B5EF4-FFF2-40B4-BE49-F238E27FC236}">
                  <a16:creationId xmlns:a16="http://schemas.microsoft.com/office/drawing/2014/main" id="{E6C9D2D3-FD08-E4C4-ED6E-A6AAB4385D07}"/>
                </a:ext>
              </a:extLst>
            </p:cNvPr>
            <p:cNvCxnSpPr/>
            <p:nvPr/>
          </p:nvCxnSpPr>
          <p:spPr>
            <a:xfrm>
              <a:off x="2961974" y="3810000"/>
              <a:ext cx="0" cy="1802514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74" name="Yay 73">
              <a:extLst>
                <a:ext uri="{FF2B5EF4-FFF2-40B4-BE49-F238E27FC236}">
                  <a16:creationId xmlns:a16="http://schemas.microsoft.com/office/drawing/2014/main" id="{8144F53D-9E66-D137-70CE-9DDBA6BA3F9C}"/>
                </a:ext>
              </a:extLst>
            </p:cNvPr>
            <p:cNvSpPr/>
            <p:nvPr/>
          </p:nvSpPr>
          <p:spPr>
            <a:xfrm rot="5400000">
              <a:off x="1290694" y="4513547"/>
              <a:ext cx="313499" cy="234108"/>
            </a:xfrm>
            <a:prstGeom prst="arc">
              <a:avLst>
                <a:gd name="adj1" fmla="val 16200000"/>
                <a:gd name="adj2" fmla="val 4925570"/>
              </a:avLst>
            </a:prstGeom>
            <a:ln w="25400">
              <a:solidFill>
                <a:schemeClr val="tx1"/>
              </a:solidFill>
              <a:headEnd type="triangle"/>
              <a:tailEnd type="non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5" name="Yay 74">
              <a:extLst>
                <a:ext uri="{FF2B5EF4-FFF2-40B4-BE49-F238E27FC236}">
                  <a16:creationId xmlns:a16="http://schemas.microsoft.com/office/drawing/2014/main" id="{45E6B0D5-20C5-F0C9-86FE-CCFD3E8374CF}"/>
                </a:ext>
              </a:extLst>
            </p:cNvPr>
            <p:cNvSpPr/>
            <p:nvPr/>
          </p:nvSpPr>
          <p:spPr>
            <a:xfrm rot="5948098">
              <a:off x="1250054" y="5306027"/>
              <a:ext cx="313499" cy="234108"/>
            </a:xfrm>
            <a:prstGeom prst="arc">
              <a:avLst>
                <a:gd name="adj1" fmla="val 16200000"/>
                <a:gd name="adj2" fmla="val 4925570"/>
              </a:avLst>
            </a:prstGeom>
            <a:ln w="25400">
              <a:solidFill>
                <a:schemeClr val="tx1"/>
              </a:solidFill>
              <a:headEnd type="non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6" name="Yay 75">
              <a:extLst>
                <a:ext uri="{FF2B5EF4-FFF2-40B4-BE49-F238E27FC236}">
                  <a16:creationId xmlns:a16="http://schemas.microsoft.com/office/drawing/2014/main" id="{AEE1AE11-D58A-82BA-5E38-EE622B55E429}"/>
                </a:ext>
              </a:extLst>
            </p:cNvPr>
            <p:cNvSpPr/>
            <p:nvPr/>
          </p:nvSpPr>
          <p:spPr>
            <a:xfrm rot="813645">
              <a:off x="1509918" y="4396656"/>
              <a:ext cx="313499" cy="234108"/>
            </a:xfrm>
            <a:prstGeom prst="arc">
              <a:avLst>
                <a:gd name="adj1" fmla="val 16200000"/>
                <a:gd name="adj2" fmla="val 4925570"/>
              </a:avLst>
            </a:prstGeom>
            <a:ln w="25400">
              <a:solidFill>
                <a:schemeClr val="tx1"/>
              </a:solidFill>
              <a:headEnd type="non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7" name="Yay 76">
              <a:extLst>
                <a:ext uri="{FF2B5EF4-FFF2-40B4-BE49-F238E27FC236}">
                  <a16:creationId xmlns:a16="http://schemas.microsoft.com/office/drawing/2014/main" id="{7D448C65-71F7-2666-B44A-65E96EABF912}"/>
                </a:ext>
              </a:extLst>
            </p:cNvPr>
            <p:cNvSpPr/>
            <p:nvPr/>
          </p:nvSpPr>
          <p:spPr>
            <a:xfrm rot="10573728">
              <a:off x="2133974" y="4371307"/>
              <a:ext cx="313499" cy="234108"/>
            </a:xfrm>
            <a:prstGeom prst="arc">
              <a:avLst>
                <a:gd name="adj1" fmla="val 16200000"/>
                <a:gd name="adj2" fmla="val 4925570"/>
              </a:avLst>
            </a:prstGeom>
            <a:ln w="25400">
              <a:solidFill>
                <a:schemeClr val="tx1"/>
              </a:solidFill>
              <a:headEnd type="triangle"/>
              <a:tailEnd type="non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8" name="Yay 77">
              <a:extLst>
                <a:ext uri="{FF2B5EF4-FFF2-40B4-BE49-F238E27FC236}">
                  <a16:creationId xmlns:a16="http://schemas.microsoft.com/office/drawing/2014/main" id="{71027308-D95E-A2C4-7072-B8C4114890FB}"/>
                </a:ext>
              </a:extLst>
            </p:cNvPr>
            <p:cNvSpPr/>
            <p:nvPr/>
          </p:nvSpPr>
          <p:spPr>
            <a:xfrm rot="16552457">
              <a:off x="1300854" y="4940267"/>
              <a:ext cx="313499" cy="234108"/>
            </a:xfrm>
            <a:prstGeom prst="arc">
              <a:avLst>
                <a:gd name="adj1" fmla="val 16200000"/>
                <a:gd name="adj2" fmla="val 4925570"/>
              </a:avLst>
            </a:prstGeom>
            <a:ln w="25400">
              <a:solidFill>
                <a:schemeClr val="tx1"/>
              </a:solidFill>
              <a:headEnd type="non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9" name="Metin kutusu 78">
              <a:extLst>
                <a:ext uri="{FF2B5EF4-FFF2-40B4-BE49-F238E27FC236}">
                  <a16:creationId xmlns:a16="http://schemas.microsoft.com/office/drawing/2014/main" id="{65BE2DE1-5E5C-5825-468E-8AAF33333495}"/>
                </a:ext>
              </a:extLst>
            </p:cNvPr>
            <p:cNvSpPr txBox="1"/>
            <p:nvPr/>
          </p:nvSpPr>
          <p:spPr>
            <a:xfrm>
              <a:off x="484439" y="5428309"/>
              <a:ext cx="94286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1.72 tm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0" name="Metin kutusu 79">
              <a:extLst>
                <a:ext uri="{FF2B5EF4-FFF2-40B4-BE49-F238E27FC236}">
                  <a16:creationId xmlns:a16="http://schemas.microsoft.com/office/drawing/2014/main" id="{64FFC2E9-EC11-B55E-37DB-6BDFE9197585}"/>
                </a:ext>
              </a:extLst>
            </p:cNvPr>
            <p:cNvSpPr txBox="1"/>
            <p:nvPr/>
          </p:nvSpPr>
          <p:spPr>
            <a:xfrm>
              <a:off x="486009" y="4498828"/>
              <a:ext cx="98179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8.63 tm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1" name="Metin kutusu 80">
              <a:extLst>
                <a:ext uri="{FF2B5EF4-FFF2-40B4-BE49-F238E27FC236}">
                  <a16:creationId xmlns:a16="http://schemas.microsoft.com/office/drawing/2014/main" id="{9D40F00A-A54F-AC0F-C477-DE88776CE5F6}"/>
                </a:ext>
              </a:extLst>
            </p:cNvPr>
            <p:cNvSpPr txBox="1"/>
            <p:nvPr/>
          </p:nvSpPr>
          <p:spPr>
            <a:xfrm>
              <a:off x="1233664" y="3936989"/>
              <a:ext cx="109915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14.64 tm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2" name="Metin kutusu 81">
              <a:extLst>
                <a:ext uri="{FF2B5EF4-FFF2-40B4-BE49-F238E27FC236}">
                  <a16:creationId xmlns:a16="http://schemas.microsoft.com/office/drawing/2014/main" id="{F6CA7590-5D4E-0EFD-006E-59061CE0BF2E}"/>
                </a:ext>
              </a:extLst>
            </p:cNvPr>
            <p:cNvSpPr txBox="1"/>
            <p:nvPr/>
          </p:nvSpPr>
          <p:spPr>
            <a:xfrm>
              <a:off x="1062902" y="5728703"/>
              <a:ext cx="30451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2400" b="1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1</a:t>
              </a:r>
              <a:endParaRPr kumimoji="0" lang="en-US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3" name="Metin kutusu 82">
              <a:extLst>
                <a:ext uri="{FF2B5EF4-FFF2-40B4-BE49-F238E27FC236}">
                  <a16:creationId xmlns:a16="http://schemas.microsoft.com/office/drawing/2014/main" id="{48953B13-AA5A-DFED-1632-5B505B6D472A}"/>
                </a:ext>
              </a:extLst>
            </p:cNvPr>
            <p:cNvSpPr txBox="1"/>
            <p:nvPr/>
          </p:nvSpPr>
          <p:spPr>
            <a:xfrm>
              <a:off x="821257" y="6097972"/>
              <a:ext cx="40117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2400" b="1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1’</a:t>
              </a:r>
              <a:endParaRPr kumimoji="0" lang="en-US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84" name="Grup 83">
              <a:extLst>
                <a:ext uri="{FF2B5EF4-FFF2-40B4-BE49-F238E27FC236}">
                  <a16:creationId xmlns:a16="http://schemas.microsoft.com/office/drawing/2014/main" id="{7E150498-4A39-2E72-AFE6-0E279386F4E0}"/>
                </a:ext>
              </a:extLst>
            </p:cNvPr>
            <p:cNvGrpSpPr/>
            <p:nvPr/>
          </p:nvGrpSpPr>
          <p:grpSpPr>
            <a:xfrm>
              <a:off x="1185226" y="1117602"/>
              <a:ext cx="2480997" cy="551035"/>
              <a:chOff x="956" y="43508"/>
              <a:chExt cx="1563164" cy="416239"/>
            </a:xfrm>
          </p:grpSpPr>
          <p:grpSp>
            <p:nvGrpSpPr>
              <p:cNvPr id="85" name="Grup 84">
                <a:extLst>
                  <a:ext uri="{FF2B5EF4-FFF2-40B4-BE49-F238E27FC236}">
                    <a16:creationId xmlns:a16="http://schemas.microsoft.com/office/drawing/2014/main" id="{127C55EF-B6C9-9C75-B9EF-F9084EB62B8C}"/>
                  </a:ext>
                </a:extLst>
              </p:cNvPr>
              <p:cNvGrpSpPr/>
              <p:nvPr/>
            </p:nvGrpSpPr>
            <p:grpSpPr>
              <a:xfrm>
                <a:off x="958" y="43508"/>
                <a:ext cx="907632" cy="406508"/>
                <a:chOff x="0" y="43508"/>
                <a:chExt cx="907632" cy="406508"/>
              </a:xfrm>
            </p:grpSpPr>
            <p:cxnSp>
              <p:nvCxnSpPr>
                <p:cNvPr id="91" name="Düz Ok Bağlayıcısı 90">
                  <a:extLst>
                    <a:ext uri="{FF2B5EF4-FFF2-40B4-BE49-F238E27FC236}">
                      <a16:creationId xmlns:a16="http://schemas.microsoft.com/office/drawing/2014/main" id="{C81C24F6-1D50-68C6-7CAA-0CF955AF1F0A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0" y="234985"/>
                  <a:ext cx="0" cy="215031"/>
                </a:xfrm>
                <a:prstGeom prst="straightConnector1">
                  <a:avLst/>
                </a:prstGeom>
                <a:gradFill rotWithShape="1">
                  <a:gsLst>
                    <a:gs pos="0">
                      <a:srgbClr val="888888">
                        <a:gamma/>
                        <a:tint val="26667"/>
                        <a:invGamma/>
                      </a:srgbClr>
                    </a:gs>
                    <a:gs pos="100000">
                      <a:srgbClr val="888888">
                        <a:alpha val="14999"/>
                      </a:srgbClr>
                    </a:gs>
                  </a:gsLst>
                  <a:lin ang="5400000" scaled="1"/>
                </a:gradFill>
                <a:ln w="9525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triangl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92" name="Düz Ok Bağlayıcısı 91">
                  <a:extLst>
                    <a:ext uri="{FF2B5EF4-FFF2-40B4-BE49-F238E27FC236}">
                      <a16:creationId xmlns:a16="http://schemas.microsoft.com/office/drawing/2014/main" id="{BD4799FB-DB2A-8F46-6E01-9C8141A680F3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214552" y="240093"/>
                  <a:ext cx="0" cy="208540"/>
                </a:xfrm>
                <a:prstGeom prst="straightConnector1">
                  <a:avLst/>
                </a:prstGeom>
                <a:gradFill rotWithShape="1">
                  <a:gsLst>
                    <a:gs pos="0">
                      <a:srgbClr val="888888">
                        <a:gamma/>
                        <a:tint val="26667"/>
                        <a:invGamma/>
                      </a:srgbClr>
                    </a:gs>
                    <a:gs pos="100000">
                      <a:srgbClr val="888888">
                        <a:alpha val="14999"/>
                      </a:srgbClr>
                    </a:gs>
                  </a:gsLst>
                  <a:lin ang="5400000" scaled="1"/>
                </a:gradFill>
                <a:ln w="9525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triangl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93" name="Düz Ok Bağlayıcısı 92">
                  <a:extLst>
                    <a:ext uri="{FF2B5EF4-FFF2-40B4-BE49-F238E27FC236}">
                      <a16:creationId xmlns:a16="http://schemas.microsoft.com/office/drawing/2014/main" id="{49D7E995-9D0A-2BDF-16A3-07AB8110DC26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444429" y="245202"/>
                  <a:ext cx="0" cy="200083"/>
                </a:xfrm>
                <a:prstGeom prst="straightConnector1">
                  <a:avLst/>
                </a:prstGeom>
                <a:gradFill rotWithShape="1">
                  <a:gsLst>
                    <a:gs pos="0">
                      <a:srgbClr val="888888">
                        <a:gamma/>
                        <a:tint val="26667"/>
                        <a:invGamma/>
                      </a:srgbClr>
                    </a:gs>
                    <a:gs pos="100000">
                      <a:srgbClr val="888888">
                        <a:alpha val="14999"/>
                      </a:srgbClr>
                    </a:gs>
                  </a:gsLst>
                  <a:lin ang="5400000" scaled="1"/>
                </a:gradFill>
                <a:ln w="9525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triangl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94" name="Düz Ok Bağlayıcısı 93">
                  <a:extLst>
                    <a:ext uri="{FF2B5EF4-FFF2-40B4-BE49-F238E27FC236}">
                      <a16:creationId xmlns:a16="http://schemas.microsoft.com/office/drawing/2014/main" id="{1EEC2F8F-8C18-C07F-FB95-8DE618C0BAAE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713775" y="244435"/>
                  <a:ext cx="0" cy="201406"/>
                </a:xfrm>
                <a:prstGeom prst="straightConnector1">
                  <a:avLst/>
                </a:prstGeom>
                <a:gradFill rotWithShape="1">
                  <a:gsLst>
                    <a:gs pos="0">
                      <a:srgbClr val="888888">
                        <a:gamma/>
                        <a:tint val="26667"/>
                        <a:invGamma/>
                      </a:srgbClr>
                    </a:gs>
                    <a:gs pos="100000">
                      <a:srgbClr val="888888">
                        <a:alpha val="14999"/>
                      </a:srgbClr>
                    </a:gs>
                  </a:gsLst>
                  <a:lin ang="5400000" scaled="1"/>
                </a:gradFill>
                <a:ln w="9525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triangl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95" name="Düz Ok Bağlayıcısı 94">
                  <a:extLst>
                    <a:ext uri="{FF2B5EF4-FFF2-40B4-BE49-F238E27FC236}">
                      <a16:creationId xmlns:a16="http://schemas.microsoft.com/office/drawing/2014/main" id="{BCF7DE10-941D-5B07-9CF1-3B7DFD083796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545773" y="240093"/>
                  <a:ext cx="0" cy="207008"/>
                </a:xfrm>
                <a:prstGeom prst="straightConnector1">
                  <a:avLst/>
                </a:prstGeom>
                <a:gradFill rotWithShape="1">
                  <a:gsLst>
                    <a:gs pos="0">
                      <a:srgbClr val="888888">
                        <a:gamma/>
                        <a:tint val="26667"/>
                        <a:invGamma/>
                      </a:srgbClr>
                    </a:gs>
                    <a:gs pos="100000">
                      <a:srgbClr val="888888">
                        <a:alpha val="14999"/>
                      </a:srgbClr>
                    </a:gs>
                  </a:gsLst>
                  <a:lin ang="5400000" scaled="1"/>
                </a:gradFill>
                <a:ln w="9525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triangl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96" name="Düz Ok Bağlayıcısı 95">
                  <a:extLst>
                    <a:ext uri="{FF2B5EF4-FFF2-40B4-BE49-F238E27FC236}">
                      <a16:creationId xmlns:a16="http://schemas.microsoft.com/office/drawing/2014/main" id="{9A769ED5-3EC0-5736-90B5-209CFE258035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107276" y="245201"/>
                  <a:ext cx="0" cy="202616"/>
                </a:xfrm>
                <a:prstGeom prst="straightConnector1">
                  <a:avLst/>
                </a:prstGeom>
                <a:gradFill rotWithShape="1">
                  <a:gsLst>
                    <a:gs pos="0">
                      <a:srgbClr val="888888">
                        <a:gamma/>
                        <a:tint val="26667"/>
                        <a:invGamma/>
                      </a:srgbClr>
                    </a:gs>
                    <a:gs pos="100000">
                      <a:srgbClr val="888888">
                        <a:alpha val="14999"/>
                      </a:srgbClr>
                    </a:gs>
                  </a:gsLst>
                  <a:lin ang="5400000" scaled="1"/>
                </a:gradFill>
                <a:ln w="9525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triangl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97" name="Düz Ok Bağlayıcısı 96">
                  <a:extLst>
                    <a:ext uri="{FF2B5EF4-FFF2-40B4-BE49-F238E27FC236}">
                      <a16:creationId xmlns:a16="http://schemas.microsoft.com/office/drawing/2014/main" id="{3ED24C73-C099-5819-1B34-5FAEC6E33B8D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799380" y="245202"/>
                  <a:ext cx="0" cy="200563"/>
                </a:xfrm>
                <a:prstGeom prst="straightConnector1">
                  <a:avLst/>
                </a:prstGeom>
                <a:gradFill rotWithShape="1">
                  <a:gsLst>
                    <a:gs pos="0">
                      <a:srgbClr val="888888">
                        <a:gamma/>
                        <a:tint val="26667"/>
                        <a:invGamma/>
                      </a:srgbClr>
                    </a:gs>
                    <a:gs pos="100000">
                      <a:srgbClr val="888888">
                        <a:alpha val="14999"/>
                      </a:srgbClr>
                    </a:gs>
                  </a:gsLst>
                  <a:lin ang="5400000" scaled="1"/>
                </a:gradFill>
                <a:ln w="9525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triangl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sp>
              <p:nvSpPr>
                <p:cNvPr id="98" name="Metin kutusu 15">
                  <a:extLst>
                    <a:ext uri="{FF2B5EF4-FFF2-40B4-BE49-F238E27FC236}">
                      <a16:creationId xmlns:a16="http://schemas.microsoft.com/office/drawing/2014/main" id="{3F129124-4A9F-5C9E-7B1A-F0724DDEE44A}"/>
                    </a:ext>
                  </a:extLst>
                </p:cNvPr>
                <p:cNvSpPr txBox="1"/>
                <p:nvPr/>
              </p:nvSpPr>
              <p:spPr>
                <a:xfrm>
                  <a:off x="97048" y="43508"/>
                  <a:ext cx="810584" cy="31835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tr-TR" sz="1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Times New Roman" panose="02020603050405020304" pitchFamily="18" charset="0"/>
                      <a:cs typeface="Times New Roman" panose="02020603050405020304" pitchFamily="18" charset="0"/>
                    </a:rPr>
                    <a:t>q=3 t/m</a:t>
                  </a:r>
                  <a:endParaRPr kumimoji="0" lang="en-US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cxnSp>
              <p:nvCxnSpPr>
                <p:cNvPr id="99" name="Düz Ok Bağlayıcısı 98">
                  <a:extLst>
                    <a:ext uri="{FF2B5EF4-FFF2-40B4-BE49-F238E27FC236}">
                      <a16:creationId xmlns:a16="http://schemas.microsoft.com/office/drawing/2014/main" id="{8D7F9ECC-9234-A712-6760-2DCA7C975409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332044" y="240093"/>
                  <a:ext cx="0" cy="206937"/>
                </a:xfrm>
                <a:prstGeom prst="straightConnector1">
                  <a:avLst/>
                </a:prstGeom>
                <a:gradFill rotWithShape="1">
                  <a:gsLst>
                    <a:gs pos="0">
                      <a:srgbClr val="888888">
                        <a:gamma/>
                        <a:tint val="26667"/>
                        <a:invGamma/>
                      </a:srgbClr>
                    </a:gs>
                    <a:gs pos="100000">
                      <a:srgbClr val="888888">
                        <a:alpha val="14999"/>
                      </a:srgbClr>
                    </a:gs>
                  </a:gsLst>
                  <a:lin ang="5400000" scaled="1"/>
                </a:gradFill>
                <a:ln w="9525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triangl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</p:grpSp>
          <p:cxnSp>
            <p:nvCxnSpPr>
              <p:cNvPr id="86" name="Düz Ok Bağlayıcısı 85">
                <a:extLst>
                  <a:ext uri="{FF2B5EF4-FFF2-40B4-BE49-F238E27FC236}">
                    <a16:creationId xmlns:a16="http://schemas.microsoft.com/office/drawing/2014/main" id="{E9F2DD60-6288-9D5A-B27F-EDEF12C1C572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1223245" y="245202"/>
                <a:ext cx="0" cy="201295"/>
              </a:xfrm>
              <a:prstGeom prst="straightConnector1">
                <a:avLst/>
              </a:prstGeom>
              <a:gradFill rotWithShape="1">
                <a:gsLst>
                  <a:gs pos="0">
                    <a:srgbClr val="888888">
                      <a:gamma/>
                      <a:tint val="26667"/>
                      <a:invGamma/>
                    </a:srgbClr>
                  </a:gs>
                  <a:gs pos="100000">
                    <a:srgbClr val="888888">
                      <a:alpha val="14999"/>
                    </a:srgbClr>
                  </a:gs>
                </a:gsLst>
                <a:lin ang="5400000" scaled="1"/>
              </a:gradFill>
              <a:ln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triangl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87" name="Düz Ok Bağlayıcısı 86">
                <a:extLst>
                  <a:ext uri="{FF2B5EF4-FFF2-40B4-BE49-F238E27FC236}">
                    <a16:creationId xmlns:a16="http://schemas.microsoft.com/office/drawing/2014/main" id="{76C68237-80B6-CDB7-4038-F3A07F76076E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003198" y="240094"/>
                <a:ext cx="0" cy="206375"/>
              </a:xfrm>
              <a:prstGeom prst="straightConnector1">
                <a:avLst/>
              </a:prstGeom>
              <a:gradFill rotWithShape="1">
                <a:gsLst>
                  <a:gs pos="0">
                    <a:srgbClr val="888888">
                      <a:gamma/>
                      <a:tint val="26667"/>
                      <a:invGamma/>
                    </a:srgbClr>
                  </a:gs>
                  <a:gs pos="100000">
                    <a:srgbClr val="888888">
                      <a:alpha val="14999"/>
                    </a:srgbClr>
                  </a:gs>
                </a:gsLst>
                <a:lin ang="5400000" scaled="1"/>
              </a:gradFill>
              <a:ln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triangl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88" name="Düz Ok Bağlayıcısı 87">
                <a:extLst>
                  <a:ext uri="{FF2B5EF4-FFF2-40B4-BE49-F238E27FC236}">
                    <a16:creationId xmlns:a16="http://schemas.microsoft.com/office/drawing/2014/main" id="{9121F861-2A88-3739-9BB3-136639806446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1335629" y="245202"/>
                <a:ext cx="0" cy="200025"/>
              </a:xfrm>
              <a:prstGeom prst="straightConnector1">
                <a:avLst/>
              </a:prstGeom>
              <a:gradFill rotWithShape="1">
                <a:gsLst>
                  <a:gs pos="0">
                    <a:srgbClr val="888888">
                      <a:gamma/>
                      <a:tint val="26667"/>
                      <a:invGamma/>
                    </a:srgbClr>
                  </a:gs>
                  <a:gs pos="100000">
                    <a:srgbClr val="888888">
                      <a:alpha val="14999"/>
                    </a:srgbClr>
                  </a:gs>
                </a:gsLst>
                <a:lin ang="5400000" scaled="1"/>
              </a:gradFill>
              <a:ln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triangl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89" name="Düz Ok Bağlayıcısı 88">
                <a:extLst>
                  <a:ext uri="{FF2B5EF4-FFF2-40B4-BE49-F238E27FC236}">
                    <a16:creationId xmlns:a16="http://schemas.microsoft.com/office/drawing/2014/main" id="{613CD724-CB99-5126-7C84-5584D4E53B08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1453122" y="245202"/>
                <a:ext cx="0" cy="200025"/>
              </a:xfrm>
              <a:prstGeom prst="straightConnector1">
                <a:avLst/>
              </a:prstGeom>
              <a:gradFill rotWithShape="1">
                <a:gsLst>
                  <a:gs pos="0">
                    <a:srgbClr val="888888">
                      <a:gamma/>
                      <a:tint val="26667"/>
                      <a:invGamma/>
                    </a:srgbClr>
                  </a:gs>
                  <a:gs pos="100000">
                    <a:srgbClr val="888888">
                      <a:alpha val="14999"/>
                    </a:srgbClr>
                  </a:gs>
                </a:gsLst>
                <a:lin ang="5400000" scaled="1"/>
              </a:gradFill>
              <a:ln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triangl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90" name="Dikdörtgen 89">
                <a:extLst>
                  <a:ext uri="{FF2B5EF4-FFF2-40B4-BE49-F238E27FC236}">
                    <a16:creationId xmlns:a16="http://schemas.microsoft.com/office/drawing/2014/main" id="{DB32123F-7960-DABA-434E-F08535C904EE}"/>
                  </a:ext>
                </a:extLst>
              </p:cNvPr>
              <p:cNvSpPr/>
              <p:nvPr/>
            </p:nvSpPr>
            <p:spPr>
              <a:xfrm>
                <a:off x="956" y="234750"/>
                <a:ext cx="1563164" cy="224997"/>
              </a:xfrm>
              <a:prstGeom prst="rect">
                <a:avLst/>
              </a:prstGeom>
              <a:noFill/>
              <a:ln w="952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sp>
          <p:nvSpPr>
            <p:cNvPr id="100" name="Yay 99">
              <a:extLst>
                <a:ext uri="{FF2B5EF4-FFF2-40B4-BE49-F238E27FC236}">
                  <a16:creationId xmlns:a16="http://schemas.microsoft.com/office/drawing/2014/main" id="{EE2241C8-A01B-3C12-3D23-D19E108F63F9}"/>
                </a:ext>
              </a:extLst>
            </p:cNvPr>
            <p:cNvSpPr/>
            <p:nvPr/>
          </p:nvSpPr>
          <p:spPr>
            <a:xfrm rot="10800000">
              <a:off x="894454" y="1526507"/>
              <a:ext cx="313499" cy="234108"/>
            </a:xfrm>
            <a:prstGeom prst="arc">
              <a:avLst>
                <a:gd name="adj1" fmla="val 16200000"/>
                <a:gd name="adj2" fmla="val 4925570"/>
              </a:avLst>
            </a:prstGeom>
            <a:ln w="25400">
              <a:solidFill>
                <a:schemeClr val="tx1"/>
              </a:solidFill>
              <a:headEnd type="triangle"/>
              <a:tailEnd type="non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01" name="Metin kutusu 100">
              <a:extLst>
                <a:ext uri="{FF2B5EF4-FFF2-40B4-BE49-F238E27FC236}">
                  <a16:creationId xmlns:a16="http://schemas.microsoft.com/office/drawing/2014/main" id="{2C0D4105-BB40-063D-F90A-526EB4E7D2AB}"/>
                </a:ext>
              </a:extLst>
            </p:cNvPr>
            <p:cNvSpPr txBox="1"/>
            <p:nvPr/>
          </p:nvSpPr>
          <p:spPr>
            <a:xfrm>
              <a:off x="465485" y="1059822"/>
              <a:ext cx="92606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6 tm(-)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02" name="Metin kutusu 101">
              <a:extLst>
                <a:ext uri="{FF2B5EF4-FFF2-40B4-BE49-F238E27FC236}">
                  <a16:creationId xmlns:a16="http://schemas.microsoft.com/office/drawing/2014/main" id="{8E620DA8-EC0D-592F-EF28-C2004073A8A2}"/>
                </a:ext>
              </a:extLst>
            </p:cNvPr>
            <p:cNvSpPr txBox="1"/>
            <p:nvPr/>
          </p:nvSpPr>
          <p:spPr>
            <a:xfrm>
              <a:off x="1258137" y="2236121"/>
              <a:ext cx="43362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2400" b="1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I</a:t>
              </a:r>
              <a:endParaRPr kumimoji="0" lang="en-US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03" name="Metin kutusu 102">
              <a:extLst>
                <a:ext uri="{FF2B5EF4-FFF2-40B4-BE49-F238E27FC236}">
                  <a16:creationId xmlns:a16="http://schemas.microsoft.com/office/drawing/2014/main" id="{C1A1BDEF-924F-4156-A39B-08EAB4D1C76B}"/>
                </a:ext>
              </a:extLst>
            </p:cNvPr>
            <p:cNvSpPr txBox="1"/>
            <p:nvPr/>
          </p:nvSpPr>
          <p:spPr>
            <a:xfrm>
              <a:off x="983817" y="2430212"/>
              <a:ext cx="40117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2400" b="1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1</a:t>
              </a:r>
              <a:endParaRPr kumimoji="0" lang="en-US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04" name="Metin kutusu 103">
              <a:extLst>
                <a:ext uri="{FF2B5EF4-FFF2-40B4-BE49-F238E27FC236}">
                  <a16:creationId xmlns:a16="http://schemas.microsoft.com/office/drawing/2014/main" id="{4353BCCC-6481-0E9E-C19C-8E2C70656FD8}"/>
                </a:ext>
              </a:extLst>
            </p:cNvPr>
            <p:cNvSpPr txBox="1"/>
            <p:nvPr/>
          </p:nvSpPr>
          <p:spPr>
            <a:xfrm>
              <a:off x="770457" y="2907732"/>
              <a:ext cx="40117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2400" b="1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1’</a:t>
              </a:r>
              <a:endParaRPr kumimoji="0" lang="en-US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105" name="Düz Bağlayıcı 104">
              <a:extLst>
                <a:ext uri="{FF2B5EF4-FFF2-40B4-BE49-F238E27FC236}">
                  <a16:creationId xmlns:a16="http://schemas.microsoft.com/office/drawing/2014/main" id="{58C19AEE-BE82-DA2E-1292-16979048231D}"/>
                </a:ext>
              </a:extLst>
            </p:cNvPr>
            <p:cNvCxnSpPr/>
            <p:nvPr/>
          </p:nvCxnSpPr>
          <p:spPr>
            <a:xfrm>
              <a:off x="4734560" y="3230880"/>
              <a:ext cx="23368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06" name="Düz Ok Bağlayıcısı 105">
              <a:extLst>
                <a:ext uri="{FF2B5EF4-FFF2-40B4-BE49-F238E27FC236}">
                  <a16:creationId xmlns:a16="http://schemas.microsoft.com/office/drawing/2014/main" id="{FD20192D-7F19-74D5-3A87-779AD8E209F7}"/>
                </a:ext>
              </a:extLst>
            </p:cNvPr>
            <p:cNvCxnSpPr>
              <a:cxnSpLocks/>
            </p:cNvCxnSpPr>
            <p:nvPr/>
          </p:nvCxnSpPr>
          <p:spPr>
            <a:xfrm>
              <a:off x="4876800" y="1717040"/>
              <a:ext cx="0" cy="151384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07" name="Metin kutusu 106">
              <a:extLst>
                <a:ext uri="{FF2B5EF4-FFF2-40B4-BE49-F238E27FC236}">
                  <a16:creationId xmlns:a16="http://schemas.microsoft.com/office/drawing/2014/main" id="{872F1A10-37BA-D5F3-30AC-0862B3F8C928}"/>
                </a:ext>
              </a:extLst>
            </p:cNvPr>
            <p:cNvSpPr txBox="1"/>
            <p:nvPr/>
          </p:nvSpPr>
          <p:spPr>
            <a:xfrm>
              <a:off x="4844617" y="2175160"/>
              <a:ext cx="58082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2400" b="1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5m</a:t>
              </a:r>
              <a:endParaRPr kumimoji="0" lang="en-US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108" name="Düz Bağlayıcı 107">
              <a:extLst>
                <a:ext uri="{FF2B5EF4-FFF2-40B4-BE49-F238E27FC236}">
                  <a16:creationId xmlns:a16="http://schemas.microsoft.com/office/drawing/2014/main" id="{10C40598-B52B-AB9C-82EF-EF7A4F7A7940}"/>
                </a:ext>
              </a:extLst>
            </p:cNvPr>
            <p:cNvCxnSpPr/>
            <p:nvPr/>
          </p:nvCxnSpPr>
          <p:spPr>
            <a:xfrm>
              <a:off x="4775200" y="1727200"/>
              <a:ext cx="23368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09" name="Metin kutusu 108">
              <a:extLst>
                <a:ext uri="{FF2B5EF4-FFF2-40B4-BE49-F238E27FC236}">
                  <a16:creationId xmlns:a16="http://schemas.microsoft.com/office/drawing/2014/main" id="{CF933635-6B79-AEF0-1CDB-7FFE676B2949}"/>
                </a:ext>
              </a:extLst>
            </p:cNvPr>
            <p:cNvSpPr txBox="1"/>
            <p:nvPr/>
          </p:nvSpPr>
          <p:spPr>
            <a:xfrm>
              <a:off x="792480" y="701040"/>
              <a:ext cx="23469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marR="0" lvl="0" indent="-34290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+mj-lt"/>
                <a:buAutoNum type="arabicPeriod" startAt="5"/>
                <a:tabLst/>
                <a:defRPr/>
              </a:pPr>
              <a:r>
                <a:rPr kumimoji="0" lang="tr-TR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Dönüştürme: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111" name="Düz Bağlayıcı 110">
              <a:extLst>
                <a:ext uri="{FF2B5EF4-FFF2-40B4-BE49-F238E27FC236}">
                  <a16:creationId xmlns:a16="http://schemas.microsoft.com/office/drawing/2014/main" id="{BCA1BC8B-FEA7-9AC7-7B18-4035BA740743}"/>
                </a:ext>
              </a:extLst>
            </p:cNvPr>
            <p:cNvCxnSpPr/>
            <p:nvPr/>
          </p:nvCxnSpPr>
          <p:spPr>
            <a:xfrm>
              <a:off x="6461760" y="1625600"/>
              <a:ext cx="3931920" cy="0"/>
            </a:xfrm>
            <a:prstGeom prst="line">
              <a:avLst/>
            </a:prstGeom>
            <a:ln w="254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12" name="Düz Bağlayıcı 111">
              <a:extLst>
                <a:ext uri="{FF2B5EF4-FFF2-40B4-BE49-F238E27FC236}">
                  <a16:creationId xmlns:a16="http://schemas.microsoft.com/office/drawing/2014/main" id="{4197D6F4-22B5-A8E8-3195-1CBEFF57AD4E}"/>
                </a:ext>
              </a:extLst>
            </p:cNvPr>
            <p:cNvCxnSpPr/>
            <p:nvPr/>
          </p:nvCxnSpPr>
          <p:spPr>
            <a:xfrm>
              <a:off x="7152640" y="1625600"/>
              <a:ext cx="0" cy="1137920"/>
            </a:xfrm>
            <a:prstGeom prst="line">
              <a:avLst/>
            </a:prstGeom>
            <a:ln w="254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13" name="Düz Bağlayıcı 112">
              <a:extLst>
                <a:ext uri="{FF2B5EF4-FFF2-40B4-BE49-F238E27FC236}">
                  <a16:creationId xmlns:a16="http://schemas.microsoft.com/office/drawing/2014/main" id="{6E8AAB46-06F7-5218-0BCD-2C591E4ED380}"/>
                </a:ext>
              </a:extLst>
            </p:cNvPr>
            <p:cNvCxnSpPr/>
            <p:nvPr/>
          </p:nvCxnSpPr>
          <p:spPr>
            <a:xfrm>
              <a:off x="9611360" y="1635760"/>
              <a:ext cx="0" cy="1137920"/>
            </a:xfrm>
            <a:prstGeom prst="line">
              <a:avLst/>
            </a:prstGeom>
            <a:ln w="254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grpSp>
          <p:nvGrpSpPr>
            <p:cNvPr id="114" name="Grup 113">
              <a:extLst>
                <a:ext uri="{FF2B5EF4-FFF2-40B4-BE49-F238E27FC236}">
                  <a16:creationId xmlns:a16="http://schemas.microsoft.com/office/drawing/2014/main" id="{779B7EAE-1224-E570-FD3D-FFC145D6466C}"/>
                </a:ext>
              </a:extLst>
            </p:cNvPr>
            <p:cNvGrpSpPr/>
            <p:nvPr/>
          </p:nvGrpSpPr>
          <p:grpSpPr>
            <a:xfrm rot="16200000">
              <a:off x="6965427" y="2854186"/>
              <a:ext cx="368321" cy="164297"/>
              <a:chOff x="9346855" y="5552441"/>
              <a:chExt cx="654229" cy="252186"/>
            </a:xfrm>
          </p:grpSpPr>
          <p:sp>
            <p:nvSpPr>
              <p:cNvPr id="115" name="Dikdörtgen 114">
                <a:extLst>
                  <a:ext uri="{FF2B5EF4-FFF2-40B4-BE49-F238E27FC236}">
                    <a16:creationId xmlns:a16="http://schemas.microsoft.com/office/drawing/2014/main" id="{EBA92300-8E3D-AA90-E270-7271E656F508}"/>
                  </a:ext>
                </a:extLst>
              </p:cNvPr>
              <p:cNvSpPr/>
              <p:nvPr/>
            </p:nvSpPr>
            <p:spPr>
              <a:xfrm flipV="1">
                <a:off x="9346904" y="5552441"/>
                <a:ext cx="623508" cy="2347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116" name="Düz Bağlayıcı 115">
                <a:extLst>
                  <a:ext uri="{FF2B5EF4-FFF2-40B4-BE49-F238E27FC236}">
                    <a16:creationId xmlns:a16="http://schemas.microsoft.com/office/drawing/2014/main" id="{C17EFF29-AE45-1484-2235-30B15CD4F8A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346855" y="5552441"/>
                <a:ext cx="644020" cy="23472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7" name="Düz Bağlayıcı 116">
                <a:extLst>
                  <a:ext uri="{FF2B5EF4-FFF2-40B4-BE49-F238E27FC236}">
                    <a16:creationId xmlns:a16="http://schemas.microsoft.com/office/drawing/2014/main" id="{7ED99875-DD68-E97A-8959-7425976916C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354103" y="5553481"/>
                <a:ext cx="646981" cy="251146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8" name="Düz Bağlayıcı 117">
                <a:extLst>
                  <a:ext uri="{FF2B5EF4-FFF2-40B4-BE49-F238E27FC236}">
                    <a16:creationId xmlns:a16="http://schemas.microsoft.com/office/drawing/2014/main" id="{10A665CC-5668-E0B2-0BBD-C7C22D2D897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357064" y="5552441"/>
                <a:ext cx="7199" cy="246901"/>
              </a:xfrm>
              <a:prstGeom prst="line">
                <a:avLst/>
              </a:prstGeom>
              <a:ln w="476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9" name="Düz Bağlayıcı 118">
                <a:extLst>
                  <a:ext uri="{FF2B5EF4-FFF2-40B4-BE49-F238E27FC236}">
                    <a16:creationId xmlns:a16="http://schemas.microsoft.com/office/drawing/2014/main" id="{3C70BD1B-32D7-5CA1-74A4-2BE69D1E38D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986984" y="5552441"/>
                <a:ext cx="3940" cy="224578"/>
              </a:xfrm>
              <a:prstGeom prst="line">
                <a:avLst/>
              </a:prstGeom>
              <a:ln w="476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20" name="Grup 119">
              <a:extLst>
                <a:ext uri="{FF2B5EF4-FFF2-40B4-BE49-F238E27FC236}">
                  <a16:creationId xmlns:a16="http://schemas.microsoft.com/office/drawing/2014/main" id="{166431AB-9CE1-F923-8CAC-E95FD8E927F8}"/>
                </a:ext>
              </a:extLst>
            </p:cNvPr>
            <p:cNvGrpSpPr/>
            <p:nvPr/>
          </p:nvGrpSpPr>
          <p:grpSpPr>
            <a:xfrm rot="16200000">
              <a:off x="9424147" y="2874506"/>
              <a:ext cx="368321" cy="164297"/>
              <a:chOff x="9346855" y="5552441"/>
              <a:chExt cx="654229" cy="252186"/>
            </a:xfrm>
          </p:grpSpPr>
          <p:sp>
            <p:nvSpPr>
              <p:cNvPr id="121" name="Dikdörtgen 120">
                <a:extLst>
                  <a:ext uri="{FF2B5EF4-FFF2-40B4-BE49-F238E27FC236}">
                    <a16:creationId xmlns:a16="http://schemas.microsoft.com/office/drawing/2014/main" id="{B7BAF727-A3C7-4467-3ABD-8EC983E695A9}"/>
                  </a:ext>
                </a:extLst>
              </p:cNvPr>
              <p:cNvSpPr/>
              <p:nvPr/>
            </p:nvSpPr>
            <p:spPr>
              <a:xfrm flipV="1">
                <a:off x="9346904" y="5552441"/>
                <a:ext cx="623508" cy="2347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122" name="Düz Bağlayıcı 121">
                <a:extLst>
                  <a:ext uri="{FF2B5EF4-FFF2-40B4-BE49-F238E27FC236}">
                    <a16:creationId xmlns:a16="http://schemas.microsoft.com/office/drawing/2014/main" id="{B23409F6-7B71-93E4-69A3-B305AEE1EF4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346855" y="5552441"/>
                <a:ext cx="644020" cy="23472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3" name="Düz Bağlayıcı 122">
                <a:extLst>
                  <a:ext uri="{FF2B5EF4-FFF2-40B4-BE49-F238E27FC236}">
                    <a16:creationId xmlns:a16="http://schemas.microsoft.com/office/drawing/2014/main" id="{A3140F7F-EB6E-06C7-1DC9-08D7F1729B5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354103" y="5553481"/>
                <a:ext cx="646981" cy="251146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4" name="Düz Bağlayıcı 123">
                <a:extLst>
                  <a:ext uri="{FF2B5EF4-FFF2-40B4-BE49-F238E27FC236}">
                    <a16:creationId xmlns:a16="http://schemas.microsoft.com/office/drawing/2014/main" id="{6A32B841-4F92-AFA0-731F-860B6285320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357064" y="5552441"/>
                <a:ext cx="7199" cy="246901"/>
              </a:xfrm>
              <a:prstGeom prst="line">
                <a:avLst/>
              </a:prstGeom>
              <a:ln w="476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5" name="Düz Bağlayıcı 124">
                <a:extLst>
                  <a:ext uri="{FF2B5EF4-FFF2-40B4-BE49-F238E27FC236}">
                    <a16:creationId xmlns:a16="http://schemas.microsoft.com/office/drawing/2014/main" id="{9DD243C4-224B-78BE-F1C1-AB5F63545CC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986984" y="5552441"/>
                <a:ext cx="3940" cy="224578"/>
              </a:xfrm>
              <a:prstGeom prst="line">
                <a:avLst/>
              </a:prstGeom>
              <a:ln w="476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26" name="Grup 125">
              <a:extLst>
                <a:ext uri="{FF2B5EF4-FFF2-40B4-BE49-F238E27FC236}">
                  <a16:creationId xmlns:a16="http://schemas.microsoft.com/office/drawing/2014/main" id="{F4415454-6E41-BDCE-2EF6-94F4CA68D533}"/>
                </a:ext>
              </a:extLst>
            </p:cNvPr>
            <p:cNvGrpSpPr/>
            <p:nvPr/>
          </p:nvGrpSpPr>
          <p:grpSpPr bwMode="auto">
            <a:xfrm>
              <a:off x="6874385" y="3147881"/>
              <a:ext cx="532255" cy="206889"/>
              <a:chOff x="50" y="0"/>
              <a:chExt cx="137" cy="103"/>
            </a:xfrm>
            <a:pattFill prst="dkUpDiag">
              <a:fgClr>
                <a:schemeClr val="tx1"/>
              </a:fgClr>
              <a:bgClr>
                <a:schemeClr val="bg1"/>
              </a:bgClr>
            </a:pattFill>
          </p:grpSpPr>
          <p:sp>
            <p:nvSpPr>
              <p:cNvPr id="127" name="Rectangle 24" descr="Light upward diagonal">
                <a:extLst>
                  <a:ext uri="{FF2B5EF4-FFF2-40B4-BE49-F238E27FC236}">
                    <a16:creationId xmlns:a16="http://schemas.microsoft.com/office/drawing/2014/main" id="{44412927-E871-87C6-7578-DFE35AFEFA7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" y="7"/>
                <a:ext cx="135" cy="96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465962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128" name="AutoShape 25">
                <a:extLst>
                  <a:ext uri="{FF2B5EF4-FFF2-40B4-BE49-F238E27FC236}">
                    <a16:creationId xmlns:a16="http://schemas.microsoft.com/office/drawing/2014/main" id="{F5D415D0-A5E4-323D-FBAF-FF76CC066F89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57" y="0"/>
                <a:ext cx="130" cy="0"/>
              </a:xfrm>
              <a:prstGeom prst="straightConnector1">
                <a:avLst/>
              </a:prstGeom>
              <a:grpFill/>
              <a:ln w="15875">
                <a:solidFill>
                  <a:srgbClr val="000000"/>
                </a:solidFill>
                <a:round/>
                <a:headEnd/>
                <a:tailEnd/>
              </a:ln>
            </p:spPr>
          </p:cxnSp>
        </p:grpSp>
        <p:grpSp>
          <p:nvGrpSpPr>
            <p:cNvPr id="129" name="Grup 128">
              <a:extLst>
                <a:ext uri="{FF2B5EF4-FFF2-40B4-BE49-F238E27FC236}">
                  <a16:creationId xmlns:a16="http://schemas.microsoft.com/office/drawing/2014/main" id="{B413F8EC-410D-FF34-950D-21E62031E849}"/>
                </a:ext>
              </a:extLst>
            </p:cNvPr>
            <p:cNvGrpSpPr/>
            <p:nvPr/>
          </p:nvGrpSpPr>
          <p:grpSpPr bwMode="auto">
            <a:xfrm>
              <a:off x="9343265" y="3158041"/>
              <a:ext cx="532255" cy="206889"/>
              <a:chOff x="50" y="0"/>
              <a:chExt cx="137" cy="103"/>
            </a:xfrm>
            <a:pattFill prst="dkUpDiag">
              <a:fgClr>
                <a:schemeClr val="tx1"/>
              </a:fgClr>
              <a:bgClr>
                <a:schemeClr val="bg1"/>
              </a:bgClr>
            </a:pattFill>
          </p:grpSpPr>
          <p:sp>
            <p:nvSpPr>
              <p:cNvPr id="130" name="Rectangle 24" descr="Light upward diagonal">
                <a:extLst>
                  <a:ext uri="{FF2B5EF4-FFF2-40B4-BE49-F238E27FC236}">
                    <a16:creationId xmlns:a16="http://schemas.microsoft.com/office/drawing/2014/main" id="{3BC5BB9B-4F4C-4002-3BAA-F34CB166624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" y="7"/>
                <a:ext cx="135" cy="96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465962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131" name="AutoShape 25">
                <a:extLst>
                  <a:ext uri="{FF2B5EF4-FFF2-40B4-BE49-F238E27FC236}">
                    <a16:creationId xmlns:a16="http://schemas.microsoft.com/office/drawing/2014/main" id="{EC7DFDE3-5342-C501-6832-54F74FD70000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57" y="0"/>
                <a:ext cx="130" cy="0"/>
              </a:xfrm>
              <a:prstGeom prst="straightConnector1">
                <a:avLst/>
              </a:prstGeom>
              <a:grpFill/>
              <a:ln w="15875">
                <a:solidFill>
                  <a:srgbClr val="000000"/>
                </a:solidFill>
                <a:round/>
                <a:headEnd/>
                <a:tailEnd/>
              </a:ln>
            </p:spPr>
          </p:cxnSp>
        </p:grpSp>
        <p:sp>
          <p:nvSpPr>
            <p:cNvPr id="134" name="Metin kutusu 133">
              <a:extLst>
                <a:ext uri="{FF2B5EF4-FFF2-40B4-BE49-F238E27FC236}">
                  <a16:creationId xmlns:a16="http://schemas.microsoft.com/office/drawing/2014/main" id="{35F79635-C4F8-7C59-A34C-8480C2944187}"/>
                </a:ext>
              </a:extLst>
            </p:cNvPr>
            <p:cNvSpPr txBox="1"/>
            <p:nvPr/>
          </p:nvSpPr>
          <p:spPr>
            <a:xfrm>
              <a:off x="6795337" y="2491172"/>
              <a:ext cx="40117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2400" b="1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1</a:t>
              </a:r>
              <a:endParaRPr kumimoji="0" lang="en-US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35" name="Metin kutusu 134">
              <a:extLst>
                <a:ext uri="{FF2B5EF4-FFF2-40B4-BE49-F238E27FC236}">
                  <a16:creationId xmlns:a16="http://schemas.microsoft.com/office/drawing/2014/main" id="{007D0985-F62A-28BB-B2AB-2C15242AE719}"/>
                </a:ext>
              </a:extLst>
            </p:cNvPr>
            <p:cNvSpPr txBox="1"/>
            <p:nvPr/>
          </p:nvSpPr>
          <p:spPr>
            <a:xfrm>
              <a:off x="7110297" y="1525972"/>
              <a:ext cx="40117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2400" b="1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2</a:t>
              </a:r>
              <a:endParaRPr kumimoji="0" lang="en-US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36" name="Metin kutusu 135">
              <a:extLst>
                <a:ext uri="{FF2B5EF4-FFF2-40B4-BE49-F238E27FC236}">
                  <a16:creationId xmlns:a16="http://schemas.microsoft.com/office/drawing/2014/main" id="{0F6A1579-7D63-C5C1-C69B-B82041DA0345}"/>
                </a:ext>
              </a:extLst>
            </p:cNvPr>
            <p:cNvSpPr txBox="1"/>
            <p:nvPr/>
          </p:nvSpPr>
          <p:spPr>
            <a:xfrm>
              <a:off x="9365817" y="1495492"/>
              <a:ext cx="40117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2400" b="1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3</a:t>
              </a:r>
              <a:endParaRPr kumimoji="0" lang="en-US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37" name="Metin kutusu 136">
              <a:extLst>
                <a:ext uri="{FF2B5EF4-FFF2-40B4-BE49-F238E27FC236}">
                  <a16:creationId xmlns:a16="http://schemas.microsoft.com/office/drawing/2014/main" id="{6ADD5E87-E999-D2A6-D14D-622A076E3A91}"/>
                </a:ext>
              </a:extLst>
            </p:cNvPr>
            <p:cNvSpPr txBox="1"/>
            <p:nvPr/>
          </p:nvSpPr>
          <p:spPr>
            <a:xfrm>
              <a:off x="9678279" y="2491172"/>
              <a:ext cx="33255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2400" b="1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4</a:t>
              </a:r>
              <a:endParaRPr kumimoji="0" lang="en-US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39" name="Metin kutusu 138">
              <a:extLst>
                <a:ext uri="{FF2B5EF4-FFF2-40B4-BE49-F238E27FC236}">
                  <a16:creationId xmlns:a16="http://schemas.microsoft.com/office/drawing/2014/main" id="{E56001F5-8123-AAB4-1751-04BC92461238}"/>
                </a:ext>
              </a:extLst>
            </p:cNvPr>
            <p:cNvSpPr txBox="1"/>
            <p:nvPr/>
          </p:nvSpPr>
          <p:spPr>
            <a:xfrm>
              <a:off x="6581977" y="2968692"/>
              <a:ext cx="40117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2400" b="1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1’</a:t>
              </a:r>
              <a:endParaRPr kumimoji="0" lang="en-US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40" name="Metin kutusu 139">
              <a:extLst>
                <a:ext uri="{FF2B5EF4-FFF2-40B4-BE49-F238E27FC236}">
                  <a16:creationId xmlns:a16="http://schemas.microsoft.com/office/drawing/2014/main" id="{B165116B-7DEF-5E6D-ED85-279B220EB19F}"/>
                </a:ext>
              </a:extLst>
            </p:cNvPr>
            <p:cNvSpPr txBox="1"/>
            <p:nvPr/>
          </p:nvSpPr>
          <p:spPr>
            <a:xfrm>
              <a:off x="9830679" y="2917892"/>
              <a:ext cx="40117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2400" b="1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4’</a:t>
              </a:r>
              <a:endParaRPr kumimoji="0" lang="en-US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142" name="Düz Ok Bağlayıcısı 141">
              <a:extLst>
                <a:ext uri="{FF2B5EF4-FFF2-40B4-BE49-F238E27FC236}">
                  <a16:creationId xmlns:a16="http://schemas.microsoft.com/office/drawing/2014/main" id="{442A10D1-68A3-5520-646F-07065C53813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080505" y="3589360"/>
              <a:ext cx="2581655" cy="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43" name="Düz Bağlayıcı 142">
              <a:extLst>
                <a:ext uri="{FF2B5EF4-FFF2-40B4-BE49-F238E27FC236}">
                  <a16:creationId xmlns:a16="http://schemas.microsoft.com/office/drawing/2014/main" id="{83AB2C71-E333-7196-F490-E284EF0DDC50}"/>
                </a:ext>
              </a:extLst>
            </p:cNvPr>
            <p:cNvCxnSpPr/>
            <p:nvPr/>
          </p:nvCxnSpPr>
          <p:spPr>
            <a:xfrm>
              <a:off x="7080505" y="3445945"/>
              <a:ext cx="0" cy="255639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44" name="Metin kutusu 143">
              <a:extLst>
                <a:ext uri="{FF2B5EF4-FFF2-40B4-BE49-F238E27FC236}">
                  <a16:creationId xmlns:a16="http://schemas.microsoft.com/office/drawing/2014/main" id="{8C2D6190-805A-A006-8361-9EE6B2056518}"/>
                </a:ext>
              </a:extLst>
            </p:cNvPr>
            <p:cNvSpPr txBox="1"/>
            <p:nvPr/>
          </p:nvSpPr>
          <p:spPr>
            <a:xfrm>
              <a:off x="8136457" y="3241961"/>
              <a:ext cx="62428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2400" b="1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10 m</a:t>
              </a:r>
              <a:endParaRPr kumimoji="0" lang="en-US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145" name="Düz Bağlayıcı 144">
              <a:extLst>
                <a:ext uri="{FF2B5EF4-FFF2-40B4-BE49-F238E27FC236}">
                  <a16:creationId xmlns:a16="http://schemas.microsoft.com/office/drawing/2014/main" id="{316E0960-74F2-AA4A-98E4-983792FE792A}"/>
                </a:ext>
              </a:extLst>
            </p:cNvPr>
            <p:cNvCxnSpPr/>
            <p:nvPr/>
          </p:nvCxnSpPr>
          <p:spPr>
            <a:xfrm>
              <a:off x="9661145" y="3435785"/>
              <a:ext cx="0" cy="255639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46" name="Düz Bağlayıcı 145">
              <a:extLst>
                <a:ext uri="{FF2B5EF4-FFF2-40B4-BE49-F238E27FC236}">
                  <a16:creationId xmlns:a16="http://schemas.microsoft.com/office/drawing/2014/main" id="{70ACA24F-11C4-92FD-C936-5D1A728A7BAF}"/>
                </a:ext>
              </a:extLst>
            </p:cNvPr>
            <p:cNvCxnSpPr/>
            <p:nvPr/>
          </p:nvCxnSpPr>
          <p:spPr>
            <a:xfrm>
              <a:off x="10932160" y="1656080"/>
              <a:ext cx="23368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47" name="Düz Bağlayıcı 146">
              <a:extLst>
                <a:ext uri="{FF2B5EF4-FFF2-40B4-BE49-F238E27FC236}">
                  <a16:creationId xmlns:a16="http://schemas.microsoft.com/office/drawing/2014/main" id="{D957BA9A-B686-6019-84D9-8AC7EEC0A7BF}"/>
                </a:ext>
              </a:extLst>
            </p:cNvPr>
            <p:cNvCxnSpPr/>
            <p:nvPr/>
          </p:nvCxnSpPr>
          <p:spPr>
            <a:xfrm>
              <a:off x="10901680" y="3169920"/>
              <a:ext cx="23368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48" name="Düz Ok Bağlayıcısı 147">
              <a:extLst>
                <a:ext uri="{FF2B5EF4-FFF2-40B4-BE49-F238E27FC236}">
                  <a16:creationId xmlns:a16="http://schemas.microsoft.com/office/drawing/2014/main" id="{E774271D-2A58-4008-93C1-85CA0EA3D430}"/>
                </a:ext>
              </a:extLst>
            </p:cNvPr>
            <p:cNvCxnSpPr>
              <a:cxnSpLocks/>
            </p:cNvCxnSpPr>
            <p:nvPr/>
          </p:nvCxnSpPr>
          <p:spPr>
            <a:xfrm>
              <a:off x="11043920" y="1656080"/>
              <a:ext cx="0" cy="151384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49" name="Metin kutusu 148">
              <a:extLst>
                <a:ext uri="{FF2B5EF4-FFF2-40B4-BE49-F238E27FC236}">
                  <a16:creationId xmlns:a16="http://schemas.microsoft.com/office/drawing/2014/main" id="{4485A59E-1C44-E09C-C5DA-B5A0975FC801}"/>
                </a:ext>
              </a:extLst>
            </p:cNvPr>
            <p:cNvSpPr txBox="1"/>
            <p:nvPr/>
          </p:nvSpPr>
          <p:spPr>
            <a:xfrm>
              <a:off x="11001577" y="2073560"/>
              <a:ext cx="58082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2400" b="1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5m</a:t>
              </a:r>
              <a:endParaRPr kumimoji="0" lang="en-US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153" name="Düz Bağlayıcı 152">
              <a:extLst>
                <a:ext uri="{FF2B5EF4-FFF2-40B4-BE49-F238E27FC236}">
                  <a16:creationId xmlns:a16="http://schemas.microsoft.com/office/drawing/2014/main" id="{2ABAE536-6825-A7D3-9404-A69443F8B975}"/>
                </a:ext>
              </a:extLst>
            </p:cNvPr>
            <p:cNvCxnSpPr/>
            <p:nvPr/>
          </p:nvCxnSpPr>
          <p:spPr>
            <a:xfrm>
              <a:off x="9600185" y="1800025"/>
              <a:ext cx="0" cy="255639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61" name="Düz Bağlayıcı 160">
              <a:extLst>
                <a:ext uri="{FF2B5EF4-FFF2-40B4-BE49-F238E27FC236}">
                  <a16:creationId xmlns:a16="http://schemas.microsoft.com/office/drawing/2014/main" id="{E0F82BCD-EE73-B595-183C-4988CFA2FBCB}"/>
                </a:ext>
              </a:extLst>
            </p:cNvPr>
            <p:cNvCxnSpPr>
              <a:cxnSpLocks/>
            </p:cNvCxnSpPr>
            <p:nvPr/>
          </p:nvCxnSpPr>
          <p:spPr>
            <a:xfrm>
              <a:off x="7132320" y="965200"/>
              <a:ext cx="0" cy="628406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63" name="Düz Bağlayıcı 162">
              <a:extLst>
                <a:ext uri="{FF2B5EF4-FFF2-40B4-BE49-F238E27FC236}">
                  <a16:creationId xmlns:a16="http://schemas.microsoft.com/office/drawing/2014/main" id="{7795E907-8015-5110-CB7A-C1E0DB9512B7}"/>
                </a:ext>
              </a:extLst>
            </p:cNvPr>
            <p:cNvCxnSpPr>
              <a:cxnSpLocks/>
            </p:cNvCxnSpPr>
            <p:nvPr/>
          </p:nvCxnSpPr>
          <p:spPr>
            <a:xfrm>
              <a:off x="9601200" y="985520"/>
              <a:ext cx="0" cy="628406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64" name="Düz Bağlayıcı 163">
              <a:extLst>
                <a:ext uri="{FF2B5EF4-FFF2-40B4-BE49-F238E27FC236}">
                  <a16:creationId xmlns:a16="http://schemas.microsoft.com/office/drawing/2014/main" id="{11F0F8B4-FEA2-9080-8598-BEF39DF2C027}"/>
                </a:ext>
              </a:extLst>
            </p:cNvPr>
            <p:cNvCxnSpPr>
              <a:cxnSpLocks/>
            </p:cNvCxnSpPr>
            <p:nvPr/>
          </p:nvCxnSpPr>
          <p:spPr>
            <a:xfrm>
              <a:off x="7076774" y="944880"/>
              <a:ext cx="2554906" cy="0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66" name="Yay 165">
              <a:extLst>
                <a:ext uri="{FF2B5EF4-FFF2-40B4-BE49-F238E27FC236}">
                  <a16:creationId xmlns:a16="http://schemas.microsoft.com/office/drawing/2014/main" id="{A3673F14-ECE1-3769-4031-6871DB538A2E}"/>
                </a:ext>
              </a:extLst>
            </p:cNvPr>
            <p:cNvSpPr/>
            <p:nvPr/>
          </p:nvSpPr>
          <p:spPr>
            <a:xfrm rot="5400000">
              <a:off x="7373805" y="-281975"/>
              <a:ext cx="2005364" cy="2447395"/>
            </a:xfrm>
            <a:prstGeom prst="arc">
              <a:avLst>
                <a:gd name="adj1" fmla="val 15973584"/>
                <a:gd name="adj2" fmla="val 5199154"/>
              </a:avLst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168" name="Düz Bağlayıcı 167">
              <a:extLst>
                <a:ext uri="{FF2B5EF4-FFF2-40B4-BE49-F238E27FC236}">
                  <a16:creationId xmlns:a16="http://schemas.microsoft.com/office/drawing/2014/main" id="{EE5177F3-B7A2-B612-83D8-14497ACF26AA}"/>
                </a:ext>
              </a:extLst>
            </p:cNvPr>
            <p:cNvCxnSpPr>
              <a:cxnSpLocks/>
            </p:cNvCxnSpPr>
            <p:nvPr/>
          </p:nvCxnSpPr>
          <p:spPr>
            <a:xfrm>
              <a:off x="6664960" y="1613926"/>
              <a:ext cx="846515" cy="1149594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69" name="Düz Bağlayıcı 168">
              <a:extLst>
                <a:ext uri="{FF2B5EF4-FFF2-40B4-BE49-F238E27FC236}">
                  <a16:creationId xmlns:a16="http://schemas.microsoft.com/office/drawing/2014/main" id="{0C52F9A7-0C1B-2B48-0068-91ABEF2248E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265921" y="1642827"/>
              <a:ext cx="773862" cy="1180474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73" name="Düz Bağlayıcı 172">
              <a:extLst>
                <a:ext uri="{FF2B5EF4-FFF2-40B4-BE49-F238E27FC236}">
                  <a16:creationId xmlns:a16="http://schemas.microsoft.com/office/drawing/2014/main" id="{58F2A479-E043-294E-477B-68458F4D96B8}"/>
                </a:ext>
              </a:extLst>
            </p:cNvPr>
            <p:cNvCxnSpPr/>
            <p:nvPr/>
          </p:nvCxnSpPr>
          <p:spPr>
            <a:xfrm flipH="1">
              <a:off x="6461760" y="1295462"/>
              <a:ext cx="680720" cy="332523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75" name="Düz Bağlayıcı 174">
              <a:extLst>
                <a:ext uri="{FF2B5EF4-FFF2-40B4-BE49-F238E27FC236}">
                  <a16:creationId xmlns:a16="http://schemas.microsoft.com/office/drawing/2014/main" id="{0EB736C8-F802-5205-1684-A55AD3291C4F}"/>
                </a:ext>
              </a:extLst>
            </p:cNvPr>
            <p:cNvCxnSpPr/>
            <p:nvPr/>
          </p:nvCxnSpPr>
          <p:spPr>
            <a:xfrm>
              <a:off x="9600185" y="1245004"/>
              <a:ext cx="793495" cy="38298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77" name="Düz Bağlayıcı 176">
              <a:extLst>
                <a:ext uri="{FF2B5EF4-FFF2-40B4-BE49-F238E27FC236}">
                  <a16:creationId xmlns:a16="http://schemas.microsoft.com/office/drawing/2014/main" id="{64BC27B0-0057-0365-0CD0-8A728AC41609}"/>
                </a:ext>
              </a:extLst>
            </p:cNvPr>
            <p:cNvCxnSpPr/>
            <p:nvPr/>
          </p:nvCxnSpPr>
          <p:spPr>
            <a:xfrm flipH="1">
              <a:off x="7228293" y="2773680"/>
              <a:ext cx="283183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78" name="Düz Bağlayıcı 177">
              <a:extLst>
                <a:ext uri="{FF2B5EF4-FFF2-40B4-BE49-F238E27FC236}">
                  <a16:creationId xmlns:a16="http://schemas.microsoft.com/office/drawing/2014/main" id="{A4134117-B112-DB6D-5AE6-D269362A8417}"/>
                </a:ext>
              </a:extLst>
            </p:cNvPr>
            <p:cNvCxnSpPr/>
            <p:nvPr/>
          </p:nvCxnSpPr>
          <p:spPr>
            <a:xfrm flipH="1">
              <a:off x="9229813" y="2834640"/>
              <a:ext cx="283183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81" name="Metin kutusu 180">
              <a:extLst>
                <a:ext uri="{FF2B5EF4-FFF2-40B4-BE49-F238E27FC236}">
                  <a16:creationId xmlns:a16="http://schemas.microsoft.com/office/drawing/2014/main" id="{0CC88ACE-EFBC-C2BC-343F-BA25785F0532}"/>
                </a:ext>
              </a:extLst>
            </p:cNvPr>
            <p:cNvSpPr txBox="1"/>
            <p:nvPr/>
          </p:nvSpPr>
          <p:spPr>
            <a:xfrm>
              <a:off x="6611850" y="622228"/>
              <a:ext cx="102847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14.64 tm 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82" name="Metin kutusu 181">
              <a:extLst>
                <a:ext uri="{FF2B5EF4-FFF2-40B4-BE49-F238E27FC236}">
                  <a16:creationId xmlns:a16="http://schemas.microsoft.com/office/drawing/2014/main" id="{4BC6492C-306F-CB43-0F72-249F37BCCF64}"/>
                </a:ext>
              </a:extLst>
            </p:cNvPr>
            <p:cNvSpPr txBox="1"/>
            <p:nvPr/>
          </p:nvSpPr>
          <p:spPr>
            <a:xfrm>
              <a:off x="9558250" y="622228"/>
              <a:ext cx="102847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14.64 tm 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83" name="Metin kutusu 182">
              <a:extLst>
                <a:ext uri="{FF2B5EF4-FFF2-40B4-BE49-F238E27FC236}">
                  <a16:creationId xmlns:a16="http://schemas.microsoft.com/office/drawing/2014/main" id="{48AA2595-202C-7E3C-BC14-A046AD8405CA}"/>
                </a:ext>
              </a:extLst>
            </p:cNvPr>
            <p:cNvSpPr txBox="1"/>
            <p:nvPr/>
          </p:nvSpPr>
          <p:spPr>
            <a:xfrm>
              <a:off x="6551326" y="967337"/>
              <a:ext cx="68117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6 tm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84" name="Metin kutusu 183">
              <a:extLst>
                <a:ext uri="{FF2B5EF4-FFF2-40B4-BE49-F238E27FC236}">
                  <a16:creationId xmlns:a16="http://schemas.microsoft.com/office/drawing/2014/main" id="{E46BC14E-94DF-74FC-13D5-15B8BC0B79E6}"/>
                </a:ext>
              </a:extLst>
            </p:cNvPr>
            <p:cNvSpPr txBox="1"/>
            <p:nvPr/>
          </p:nvSpPr>
          <p:spPr>
            <a:xfrm>
              <a:off x="9538366" y="977497"/>
              <a:ext cx="68117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6 tm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85" name="Metin kutusu 184">
              <a:extLst>
                <a:ext uri="{FF2B5EF4-FFF2-40B4-BE49-F238E27FC236}">
                  <a16:creationId xmlns:a16="http://schemas.microsoft.com/office/drawing/2014/main" id="{C7726E0C-8AD8-B0BB-7827-0CDAAD3BA995}"/>
                </a:ext>
              </a:extLst>
            </p:cNvPr>
            <p:cNvSpPr txBox="1"/>
            <p:nvPr/>
          </p:nvSpPr>
          <p:spPr>
            <a:xfrm>
              <a:off x="6114445" y="1719176"/>
              <a:ext cx="94286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8.63 tm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86" name="Metin kutusu 185">
              <a:extLst>
                <a:ext uri="{FF2B5EF4-FFF2-40B4-BE49-F238E27FC236}">
                  <a16:creationId xmlns:a16="http://schemas.microsoft.com/office/drawing/2014/main" id="{86CEAC64-7B98-B431-E9D7-301A0D905FF7}"/>
                </a:ext>
              </a:extLst>
            </p:cNvPr>
            <p:cNvSpPr txBox="1"/>
            <p:nvPr/>
          </p:nvSpPr>
          <p:spPr>
            <a:xfrm>
              <a:off x="10026045" y="1617576"/>
              <a:ext cx="94286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8.63 tm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87" name="Metin kutusu 186">
              <a:extLst>
                <a:ext uri="{FF2B5EF4-FFF2-40B4-BE49-F238E27FC236}">
                  <a16:creationId xmlns:a16="http://schemas.microsoft.com/office/drawing/2014/main" id="{B09C5935-85D4-1829-15AC-706A257D7F9F}"/>
                </a:ext>
              </a:extLst>
            </p:cNvPr>
            <p:cNvSpPr txBox="1"/>
            <p:nvPr/>
          </p:nvSpPr>
          <p:spPr>
            <a:xfrm>
              <a:off x="7475885" y="2785976"/>
              <a:ext cx="94286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1.72 tm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88" name="Metin kutusu 187">
              <a:extLst>
                <a:ext uri="{FF2B5EF4-FFF2-40B4-BE49-F238E27FC236}">
                  <a16:creationId xmlns:a16="http://schemas.microsoft.com/office/drawing/2014/main" id="{899827A9-0211-C035-1FD2-69A3C9D8463C}"/>
                </a:ext>
              </a:extLst>
            </p:cNvPr>
            <p:cNvSpPr txBox="1"/>
            <p:nvPr/>
          </p:nvSpPr>
          <p:spPr>
            <a:xfrm>
              <a:off x="8430925" y="2643736"/>
              <a:ext cx="94286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1.72 tm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89" name="Metin kutusu 188">
              <a:extLst>
                <a:ext uri="{FF2B5EF4-FFF2-40B4-BE49-F238E27FC236}">
                  <a16:creationId xmlns:a16="http://schemas.microsoft.com/office/drawing/2014/main" id="{082A7C54-EEBD-6376-DF0B-A39CD2C43807}"/>
                </a:ext>
              </a:extLst>
            </p:cNvPr>
            <p:cNvSpPr txBox="1"/>
            <p:nvPr/>
          </p:nvSpPr>
          <p:spPr>
            <a:xfrm>
              <a:off x="8361680" y="1624461"/>
              <a:ext cx="35389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>
                <a:defRPr sz="1600" b="1">
                  <a:latin typeface="Arial Black" panose="020B0A04020102020204" pitchFamily="34" charset="0"/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+mn-cs"/>
                </a:rPr>
                <a:t>+</a:t>
              </a:r>
              <a:endPara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endParaRPr>
            </a:p>
          </p:txBody>
        </p:sp>
        <p:sp>
          <p:nvSpPr>
            <p:cNvPr id="190" name="Metin kutusu 189">
              <a:extLst>
                <a:ext uri="{FF2B5EF4-FFF2-40B4-BE49-F238E27FC236}">
                  <a16:creationId xmlns:a16="http://schemas.microsoft.com/office/drawing/2014/main" id="{59B37391-687C-2BB5-105A-0FDC3AB1A23C}"/>
                </a:ext>
              </a:extLst>
            </p:cNvPr>
            <p:cNvSpPr txBox="1"/>
            <p:nvPr/>
          </p:nvSpPr>
          <p:spPr>
            <a:xfrm>
              <a:off x="6868160" y="1339981"/>
              <a:ext cx="35389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>
                <a:defRPr sz="1600" b="1">
                  <a:latin typeface="Arial Black" panose="020B0A04020102020204" pitchFamily="34" charset="0"/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+mn-cs"/>
                </a:rPr>
                <a:t>-</a:t>
              </a:r>
              <a:endPara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endParaRPr>
            </a:p>
          </p:txBody>
        </p:sp>
        <p:sp>
          <p:nvSpPr>
            <p:cNvPr id="191" name="Metin kutusu 190">
              <a:extLst>
                <a:ext uri="{FF2B5EF4-FFF2-40B4-BE49-F238E27FC236}">
                  <a16:creationId xmlns:a16="http://schemas.microsoft.com/office/drawing/2014/main" id="{C5101561-47A9-F36F-C0CC-C6C916AE80C2}"/>
                </a:ext>
              </a:extLst>
            </p:cNvPr>
            <p:cNvSpPr txBox="1"/>
            <p:nvPr/>
          </p:nvSpPr>
          <p:spPr>
            <a:xfrm>
              <a:off x="7101840" y="2416941"/>
              <a:ext cx="35389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>
                <a:defRPr sz="1600" b="1">
                  <a:latin typeface="Arial Black" panose="020B0A04020102020204" pitchFamily="34" charset="0"/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+mn-cs"/>
                </a:rPr>
                <a:t>+</a:t>
              </a:r>
              <a:endPara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endParaRPr>
            </a:p>
          </p:txBody>
        </p:sp>
        <p:sp>
          <p:nvSpPr>
            <p:cNvPr id="192" name="Metin kutusu 191">
              <a:extLst>
                <a:ext uri="{FF2B5EF4-FFF2-40B4-BE49-F238E27FC236}">
                  <a16:creationId xmlns:a16="http://schemas.microsoft.com/office/drawing/2014/main" id="{751D4D40-7DE8-FF83-D795-0F90A33E66DE}"/>
                </a:ext>
              </a:extLst>
            </p:cNvPr>
            <p:cNvSpPr txBox="1"/>
            <p:nvPr/>
          </p:nvSpPr>
          <p:spPr>
            <a:xfrm>
              <a:off x="9316720" y="2569341"/>
              <a:ext cx="35389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>
                <a:defRPr sz="1600" b="1">
                  <a:latin typeface="Arial Black" panose="020B0A04020102020204" pitchFamily="34" charset="0"/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+mn-cs"/>
                </a:rPr>
                <a:t>+</a:t>
              </a:r>
              <a:endPara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endParaRPr>
            </a:p>
          </p:txBody>
        </p:sp>
        <p:sp>
          <p:nvSpPr>
            <p:cNvPr id="193" name="Metin kutusu 192">
              <a:extLst>
                <a:ext uri="{FF2B5EF4-FFF2-40B4-BE49-F238E27FC236}">
                  <a16:creationId xmlns:a16="http://schemas.microsoft.com/office/drawing/2014/main" id="{88C493B5-2DEC-CFAC-C876-664EFF021F69}"/>
                </a:ext>
              </a:extLst>
            </p:cNvPr>
            <p:cNvSpPr txBox="1"/>
            <p:nvPr/>
          </p:nvSpPr>
          <p:spPr>
            <a:xfrm>
              <a:off x="6878320" y="1685421"/>
              <a:ext cx="35389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>
                <a:defRPr sz="1600" b="1">
                  <a:latin typeface="Arial Black" panose="020B0A04020102020204" pitchFamily="34" charset="0"/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+mn-cs"/>
                </a:rPr>
                <a:t>-</a:t>
              </a:r>
              <a:endPara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endParaRPr>
            </a:p>
          </p:txBody>
        </p:sp>
        <p:sp>
          <p:nvSpPr>
            <p:cNvPr id="194" name="Metin kutusu 193">
              <a:extLst>
                <a:ext uri="{FF2B5EF4-FFF2-40B4-BE49-F238E27FC236}">
                  <a16:creationId xmlns:a16="http://schemas.microsoft.com/office/drawing/2014/main" id="{F5708A03-8A9E-F64A-7E5D-0F9F6BD20A77}"/>
                </a:ext>
              </a:extLst>
            </p:cNvPr>
            <p:cNvSpPr txBox="1"/>
            <p:nvPr/>
          </p:nvSpPr>
          <p:spPr>
            <a:xfrm>
              <a:off x="9611360" y="1705741"/>
              <a:ext cx="35389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>
                <a:defRPr sz="1600" b="1">
                  <a:latin typeface="Arial Black" panose="020B0A04020102020204" pitchFamily="34" charset="0"/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+mn-cs"/>
                </a:rPr>
                <a:t>-</a:t>
              </a:r>
              <a:endPara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endParaRPr>
            </a:p>
          </p:txBody>
        </p:sp>
        <p:sp>
          <p:nvSpPr>
            <p:cNvPr id="195" name="Metin kutusu 194">
              <a:extLst>
                <a:ext uri="{FF2B5EF4-FFF2-40B4-BE49-F238E27FC236}">
                  <a16:creationId xmlns:a16="http://schemas.microsoft.com/office/drawing/2014/main" id="{99A25573-777A-9B6F-096B-72837DAE642D}"/>
                </a:ext>
              </a:extLst>
            </p:cNvPr>
            <p:cNvSpPr txBox="1"/>
            <p:nvPr/>
          </p:nvSpPr>
          <p:spPr>
            <a:xfrm>
              <a:off x="9763760" y="1350141"/>
              <a:ext cx="35389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>
                <a:defRPr sz="1600" b="1">
                  <a:latin typeface="Arial Black" panose="020B0A04020102020204" pitchFamily="34" charset="0"/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+mn-cs"/>
                </a:rPr>
                <a:t>-</a:t>
              </a:r>
              <a:endPara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endParaRPr>
            </a:p>
          </p:txBody>
        </p:sp>
        <p:cxnSp>
          <p:nvCxnSpPr>
            <p:cNvPr id="197" name="Düz Ok Bağlayıcısı 196">
              <a:extLst>
                <a:ext uri="{FF2B5EF4-FFF2-40B4-BE49-F238E27FC236}">
                  <a16:creationId xmlns:a16="http://schemas.microsoft.com/office/drawing/2014/main" id="{3B25776C-9BDD-440B-184E-764ABF38CC31}"/>
                </a:ext>
              </a:extLst>
            </p:cNvPr>
            <p:cNvCxnSpPr>
              <a:cxnSpLocks/>
            </p:cNvCxnSpPr>
            <p:nvPr/>
          </p:nvCxnSpPr>
          <p:spPr>
            <a:xfrm>
              <a:off x="8361680" y="944880"/>
              <a:ext cx="0" cy="999525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0" name="Metin kutusu 199">
                  <a:extLst>
                    <a:ext uri="{FF2B5EF4-FFF2-40B4-BE49-F238E27FC236}">
                      <a16:creationId xmlns:a16="http://schemas.microsoft.com/office/drawing/2014/main" id="{FA08472C-AB89-794B-86FB-797DE725B8A2}"/>
                    </a:ext>
                  </a:extLst>
                </p:cNvPr>
                <p:cNvSpPr txBox="1"/>
                <p:nvPr/>
              </p:nvSpPr>
              <p:spPr>
                <a:xfrm>
                  <a:off x="7272853" y="404471"/>
                  <a:ext cx="2592506" cy="52456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kumimoji="0" lang="en-US" sz="1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fPr>
                          <m:num>
                            <m:r>
                              <a:rPr kumimoji="0" lang="tr-TR" sz="1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𝑞</m:t>
                            </m:r>
                            <m:sSup>
                              <m:sSupPr>
                                <m:ctrlPr>
                                  <a:rPr kumimoji="0" lang="tr-TR" sz="14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pPr>
                              <m:e>
                                <m:r>
                                  <a:rPr kumimoji="0" lang="tr-TR" sz="14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𝐿</m:t>
                                </m:r>
                              </m:e>
                              <m:sup>
                                <m:r>
                                  <a:rPr kumimoji="0" lang="tr-TR" sz="14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2</m:t>
                                </m:r>
                              </m:sup>
                            </m:sSup>
                          </m:num>
                          <m:den>
                            <m:r>
                              <a:rPr kumimoji="0" lang="tr-TR" sz="1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8</m:t>
                            </m:r>
                          </m:den>
                        </m:f>
                        <m:r>
                          <a:rPr kumimoji="0" lang="tr-TR" sz="1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=</m:t>
                        </m:r>
                        <m:f>
                          <m:fPr>
                            <m:ctrlPr>
                              <a:rPr kumimoji="0" lang="tr-TR" sz="1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fPr>
                          <m:num>
                            <m:r>
                              <a:rPr kumimoji="0" lang="tr-TR" sz="1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3∗</m:t>
                            </m:r>
                            <m:sSup>
                              <m:sSupPr>
                                <m:ctrlPr>
                                  <a:rPr kumimoji="0" lang="tr-TR" sz="14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pPr>
                              <m:e>
                                <m:r>
                                  <a:rPr kumimoji="0" lang="tr-TR" sz="14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10</m:t>
                                </m:r>
                              </m:e>
                              <m:sup>
                                <m:r>
                                  <a:rPr kumimoji="0" lang="tr-TR" sz="14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2</m:t>
                                </m:r>
                              </m:sup>
                            </m:sSup>
                          </m:num>
                          <m:den>
                            <m:r>
                              <a:rPr kumimoji="0" lang="tr-TR" sz="1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8</m:t>
                            </m:r>
                          </m:den>
                        </m:f>
                        <m:r>
                          <a:rPr kumimoji="0" lang="tr-TR" sz="1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=37.50</m:t>
                        </m:r>
                      </m:oMath>
                    </m:oMathPara>
                  </a14:m>
                  <a:endParaRPr kumimoji="0" 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200" name="Metin kutusu 199">
                  <a:extLst>
                    <a:ext uri="{FF2B5EF4-FFF2-40B4-BE49-F238E27FC236}">
                      <a16:creationId xmlns:a16="http://schemas.microsoft.com/office/drawing/2014/main" id="{FA08472C-AB89-794B-86FB-797DE725B8A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272853" y="404471"/>
                  <a:ext cx="2592506" cy="524567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1" name="Metin kutusu 200">
                  <a:extLst>
                    <a:ext uri="{FF2B5EF4-FFF2-40B4-BE49-F238E27FC236}">
                      <a16:creationId xmlns:a16="http://schemas.microsoft.com/office/drawing/2014/main" id="{ECC8D501-43E2-6E2E-391F-ECA1EF37408B}"/>
                    </a:ext>
                  </a:extLst>
                </p:cNvPr>
                <p:cNvSpPr txBox="1"/>
                <p:nvPr/>
              </p:nvSpPr>
              <p:spPr>
                <a:xfrm>
                  <a:off x="6510853" y="4054793"/>
                  <a:ext cx="3578027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𝑀</m:t>
                            </m:r>
                          </m:e>
                          <m:sub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𝑚𝑎𝑥</m:t>
                            </m:r>
                          </m:sub>
                        </m:sSub>
                        <m:r>
                          <a:rPr kumimoji="0" lang="tr-TR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=37.5−14.64=22.86 </m:t>
                        </m:r>
                        <m:r>
                          <a:rPr kumimoji="0" lang="tr-TR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𝑡𝑚</m:t>
                        </m:r>
                      </m:oMath>
                    </m:oMathPara>
                  </a14:m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201" name="Metin kutusu 200">
                  <a:extLst>
                    <a:ext uri="{FF2B5EF4-FFF2-40B4-BE49-F238E27FC236}">
                      <a16:creationId xmlns:a16="http://schemas.microsoft.com/office/drawing/2014/main" id="{ECC8D501-43E2-6E2E-391F-ECA1EF37408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510853" y="4054793"/>
                  <a:ext cx="3578027" cy="369332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03" name="Düz Ok Bağlayıcısı 202">
              <a:extLst>
                <a:ext uri="{FF2B5EF4-FFF2-40B4-BE49-F238E27FC236}">
                  <a16:creationId xmlns:a16="http://schemas.microsoft.com/office/drawing/2014/main" id="{03D3834F-F703-85D7-9418-E529E82FAA22}"/>
                </a:ext>
              </a:extLst>
            </p:cNvPr>
            <p:cNvCxnSpPr/>
            <p:nvPr/>
          </p:nvCxnSpPr>
          <p:spPr>
            <a:xfrm>
              <a:off x="8310880" y="1613926"/>
              <a:ext cx="0" cy="330479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4" name="Metin kutusu 203">
                  <a:extLst>
                    <a:ext uri="{FF2B5EF4-FFF2-40B4-BE49-F238E27FC236}">
                      <a16:creationId xmlns:a16="http://schemas.microsoft.com/office/drawing/2014/main" id="{6954109B-169A-F40C-5298-CEBBB251B472}"/>
                    </a:ext>
                  </a:extLst>
                </p:cNvPr>
                <p:cNvSpPr txBox="1"/>
                <p:nvPr/>
              </p:nvSpPr>
              <p:spPr>
                <a:xfrm>
                  <a:off x="7528560" y="1862268"/>
                  <a:ext cx="2042160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𝑀</m:t>
                            </m:r>
                          </m:e>
                          <m:sub>
                            <m: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𝑚𝑎𝑥</m:t>
                            </m:r>
                          </m:sub>
                        </m:sSub>
                        <m:r>
                          <a:rPr kumimoji="0" lang="tr-TR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=22.86 </m:t>
                        </m:r>
                        <m:r>
                          <a:rPr kumimoji="0" lang="tr-TR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𝑡𝑚</m:t>
                        </m:r>
                      </m:oMath>
                    </m:oMathPara>
                  </a14:m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204" name="Metin kutusu 203">
                  <a:extLst>
                    <a:ext uri="{FF2B5EF4-FFF2-40B4-BE49-F238E27FC236}">
                      <a16:creationId xmlns:a16="http://schemas.microsoft.com/office/drawing/2014/main" id="{6954109B-169A-F40C-5298-CEBBB251B47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528560" y="1862268"/>
                  <a:ext cx="2042160" cy="646331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06" name="Metin kutusu 205">
              <a:extLst>
                <a:ext uri="{FF2B5EF4-FFF2-40B4-BE49-F238E27FC236}">
                  <a16:creationId xmlns:a16="http://schemas.microsoft.com/office/drawing/2014/main" id="{A6615684-3832-94F5-826C-095AE5A618EA}"/>
                </a:ext>
              </a:extLst>
            </p:cNvPr>
            <p:cNvSpPr txBox="1"/>
            <p:nvPr/>
          </p:nvSpPr>
          <p:spPr>
            <a:xfrm>
              <a:off x="3606800" y="4470400"/>
              <a:ext cx="23469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marR="0" lvl="0" indent="-34290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+mj-lt"/>
                <a:buAutoNum type="arabicPeriod" startAt="7"/>
                <a:tabLst/>
                <a:defRPr/>
              </a:pPr>
              <a:r>
                <a:rPr kumimoji="0" lang="tr-TR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Kesme kuvvetleri: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7" name="Metin kutusu 206">
                  <a:extLst>
                    <a:ext uri="{FF2B5EF4-FFF2-40B4-BE49-F238E27FC236}">
                      <a16:creationId xmlns:a16="http://schemas.microsoft.com/office/drawing/2014/main" id="{F6BB5F1C-0BD4-49FB-3EF4-D9C11F87D0C6}"/>
                    </a:ext>
                  </a:extLst>
                </p:cNvPr>
                <p:cNvSpPr txBox="1"/>
                <p:nvPr/>
              </p:nvSpPr>
              <p:spPr>
                <a:xfrm>
                  <a:off x="2886267" y="4828988"/>
                  <a:ext cx="5798124" cy="143225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𝑇</m:t>
                            </m:r>
                          </m:e>
                          <m:sub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12</m:t>
                            </m:r>
                          </m:sub>
                        </m:sSub>
                        <m:r>
                          <a:rPr kumimoji="0" lang="tr-TR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=0+</m:t>
                        </m:r>
                        <m:f>
                          <m:fPr>
                            <m:ctrlP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bPr>
                              <m:e>
                                <m: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𝑀</m:t>
                                </m:r>
                              </m:e>
                              <m:sub>
                                <m: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12</m:t>
                                </m:r>
                              </m:sub>
                            </m:sSub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+</m:t>
                            </m:r>
                            <m:sSub>
                              <m:sSubPr>
                                <m:ctrlP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bPr>
                              <m:e>
                                <m: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𝑀</m:t>
                                </m:r>
                              </m:e>
                              <m:sub>
                                <m: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21</m:t>
                                </m:r>
                              </m:sub>
                            </m:sSub>
                          </m:num>
                          <m:den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𝐿</m:t>
                            </m:r>
                          </m:den>
                        </m:f>
                        <m:r>
                          <a:rPr kumimoji="0" lang="tr-TR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=</m:t>
                        </m:r>
                        <m:f>
                          <m:fPr>
                            <m:ctrlP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fPr>
                          <m:num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−1.72−8.63</m:t>
                            </m:r>
                          </m:num>
                          <m:den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5</m:t>
                            </m:r>
                          </m:den>
                        </m:f>
                        <m:r>
                          <a:rPr kumimoji="0" lang="tr-TR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=−2.07 </m:t>
                        </m:r>
                        <m:r>
                          <a:rPr kumimoji="0" lang="tr-TR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𝑡</m:t>
                        </m:r>
                      </m:oMath>
                    </m:oMathPara>
                  </a14:m>
                  <a:endParaRPr kumimoji="0" lang="tr-T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tr-T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𝑇</m:t>
                            </m:r>
                          </m:e>
                          <m:sub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23</m:t>
                            </m:r>
                          </m:sub>
                        </m:sSub>
                        <m:r>
                          <a:rPr kumimoji="0" lang="tr-TR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=15+</m:t>
                        </m:r>
                        <m:f>
                          <m:fPr>
                            <m:ctrlP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fPr>
                          <m:num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14.64−14.64</m:t>
                            </m:r>
                          </m:num>
                          <m:den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10</m:t>
                            </m:r>
                          </m:den>
                        </m:f>
                        <m:r>
                          <a:rPr kumimoji="0" lang="tr-TR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=15.0 </m:t>
                        </m:r>
                        <m:r>
                          <a:rPr kumimoji="0" lang="tr-TR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𝑡</m:t>
                        </m:r>
                      </m:oMath>
                    </m:oMathPara>
                  </a14:m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207" name="Metin kutusu 206">
                  <a:extLst>
                    <a:ext uri="{FF2B5EF4-FFF2-40B4-BE49-F238E27FC236}">
                      <a16:creationId xmlns:a16="http://schemas.microsoft.com/office/drawing/2014/main" id="{F6BB5F1C-0BD4-49FB-3EF4-D9C11F87D0C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886267" y="4828988"/>
                  <a:ext cx="5798124" cy="1432252"/>
                </a:xfrm>
                <a:prstGeom prst="rect">
                  <a:avLst/>
                </a:prstGeom>
                <a:blipFill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08" name="Düz Bağlayıcı 207">
              <a:extLst>
                <a:ext uri="{FF2B5EF4-FFF2-40B4-BE49-F238E27FC236}">
                  <a16:creationId xmlns:a16="http://schemas.microsoft.com/office/drawing/2014/main" id="{91D6EA76-4E4E-4F86-A23A-48C299EFFC77}"/>
                </a:ext>
              </a:extLst>
            </p:cNvPr>
            <p:cNvCxnSpPr>
              <a:cxnSpLocks/>
            </p:cNvCxnSpPr>
            <p:nvPr/>
          </p:nvCxnSpPr>
          <p:spPr>
            <a:xfrm>
              <a:off x="8713786" y="6024880"/>
              <a:ext cx="2462214" cy="0"/>
            </a:xfrm>
            <a:prstGeom prst="line">
              <a:avLst/>
            </a:prstGeom>
            <a:ln w="254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grpSp>
          <p:nvGrpSpPr>
            <p:cNvPr id="209" name="Grup 208">
              <a:extLst>
                <a:ext uri="{FF2B5EF4-FFF2-40B4-BE49-F238E27FC236}">
                  <a16:creationId xmlns:a16="http://schemas.microsoft.com/office/drawing/2014/main" id="{8EC14E91-05BC-DD6A-3AC4-951EE8091FA7}"/>
                </a:ext>
              </a:extLst>
            </p:cNvPr>
            <p:cNvGrpSpPr/>
            <p:nvPr/>
          </p:nvGrpSpPr>
          <p:grpSpPr>
            <a:xfrm>
              <a:off x="8713786" y="5384802"/>
              <a:ext cx="2480997" cy="551035"/>
              <a:chOff x="956" y="43508"/>
              <a:chExt cx="1563164" cy="416239"/>
            </a:xfrm>
          </p:grpSpPr>
          <p:grpSp>
            <p:nvGrpSpPr>
              <p:cNvPr id="210" name="Grup 209">
                <a:extLst>
                  <a:ext uri="{FF2B5EF4-FFF2-40B4-BE49-F238E27FC236}">
                    <a16:creationId xmlns:a16="http://schemas.microsoft.com/office/drawing/2014/main" id="{4CB77355-C9C9-A0DB-CD33-A480FE8B35F0}"/>
                  </a:ext>
                </a:extLst>
              </p:cNvPr>
              <p:cNvGrpSpPr/>
              <p:nvPr/>
            </p:nvGrpSpPr>
            <p:grpSpPr>
              <a:xfrm>
                <a:off x="958" y="43508"/>
                <a:ext cx="907632" cy="406508"/>
                <a:chOff x="0" y="43508"/>
                <a:chExt cx="907632" cy="406508"/>
              </a:xfrm>
            </p:grpSpPr>
            <p:cxnSp>
              <p:nvCxnSpPr>
                <p:cNvPr id="216" name="Düz Ok Bağlayıcısı 215">
                  <a:extLst>
                    <a:ext uri="{FF2B5EF4-FFF2-40B4-BE49-F238E27FC236}">
                      <a16:creationId xmlns:a16="http://schemas.microsoft.com/office/drawing/2014/main" id="{E9ABAB67-52C2-81FB-1DB1-92BBDB178825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0" y="234985"/>
                  <a:ext cx="0" cy="215031"/>
                </a:xfrm>
                <a:prstGeom prst="straightConnector1">
                  <a:avLst/>
                </a:prstGeom>
                <a:gradFill rotWithShape="1">
                  <a:gsLst>
                    <a:gs pos="0">
                      <a:srgbClr val="888888">
                        <a:gamma/>
                        <a:tint val="26667"/>
                        <a:invGamma/>
                      </a:srgbClr>
                    </a:gs>
                    <a:gs pos="100000">
                      <a:srgbClr val="888888">
                        <a:alpha val="14999"/>
                      </a:srgbClr>
                    </a:gs>
                  </a:gsLst>
                  <a:lin ang="5400000" scaled="1"/>
                </a:gradFill>
                <a:ln w="9525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triangl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217" name="Düz Ok Bağlayıcısı 216">
                  <a:extLst>
                    <a:ext uri="{FF2B5EF4-FFF2-40B4-BE49-F238E27FC236}">
                      <a16:creationId xmlns:a16="http://schemas.microsoft.com/office/drawing/2014/main" id="{0BA8DFDB-76CC-080D-44C5-3EC6501DE632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214552" y="240093"/>
                  <a:ext cx="0" cy="208540"/>
                </a:xfrm>
                <a:prstGeom prst="straightConnector1">
                  <a:avLst/>
                </a:prstGeom>
                <a:gradFill rotWithShape="1">
                  <a:gsLst>
                    <a:gs pos="0">
                      <a:srgbClr val="888888">
                        <a:gamma/>
                        <a:tint val="26667"/>
                        <a:invGamma/>
                      </a:srgbClr>
                    </a:gs>
                    <a:gs pos="100000">
                      <a:srgbClr val="888888">
                        <a:alpha val="14999"/>
                      </a:srgbClr>
                    </a:gs>
                  </a:gsLst>
                  <a:lin ang="5400000" scaled="1"/>
                </a:gradFill>
                <a:ln w="9525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triangl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218" name="Düz Ok Bağlayıcısı 217">
                  <a:extLst>
                    <a:ext uri="{FF2B5EF4-FFF2-40B4-BE49-F238E27FC236}">
                      <a16:creationId xmlns:a16="http://schemas.microsoft.com/office/drawing/2014/main" id="{5CF89A83-8DB7-7700-B01F-E3CFF6EA7855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444429" y="245202"/>
                  <a:ext cx="0" cy="200083"/>
                </a:xfrm>
                <a:prstGeom prst="straightConnector1">
                  <a:avLst/>
                </a:prstGeom>
                <a:gradFill rotWithShape="1">
                  <a:gsLst>
                    <a:gs pos="0">
                      <a:srgbClr val="888888">
                        <a:gamma/>
                        <a:tint val="26667"/>
                        <a:invGamma/>
                      </a:srgbClr>
                    </a:gs>
                    <a:gs pos="100000">
                      <a:srgbClr val="888888">
                        <a:alpha val="14999"/>
                      </a:srgbClr>
                    </a:gs>
                  </a:gsLst>
                  <a:lin ang="5400000" scaled="1"/>
                </a:gradFill>
                <a:ln w="9525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triangl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219" name="Düz Ok Bağlayıcısı 218">
                  <a:extLst>
                    <a:ext uri="{FF2B5EF4-FFF2-40B4-BE49-F238E27FC236}">
                      <a16:creationId xmlns:a16="http://schemas.microsoft.com/office/drawing/2014/main" id="{8223D1C6-D6F3-FCCC-6B3C-CA5604BCB30C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713775" y="244435"/>
                  <a:ext cx="0" cy="201406"/>
                </a:xfrm>
                <a:prstGeom prst="straightConnector1">
                  <a:avLst/>
                </a:prstGeom>
                <a:gradFill rotWithShape="1">
                  <a:gsLst>
                    <a:gs pos="0">
                      <a:srgbClr val="888888">
                        <a:gamma/>
                        <a:tint val="26667"/>
                        <a:invGamma/>
                      </a:srgbClr>
                    </a:gs>
                    <a:gs pos="100000">
                      <a:srgbClr val="888888">
                        <a:alpha val="14999"/>
                      </a:srgbClr>
                    </a:gs>
                  </a:gsLst>
                  <a:lin ang="5400000" scaled="1"/>
                </a:gradFill>
                <a:ln w="9525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triangl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220" name="Düz Ok Bağlayıcısı 219">
                  <a:extLst>
                    <a:ext uri="{FF2B5EF4-FFF2-40B4-BE49-F238E27FC236}">
                      <a16:creationId xmlns:a16="http://schemas.microsoft.com/office/drawing/2014/main" id="{30D3C081-06B4-9BCF-1573-8BF9DA1A9058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545773" y="240093"/>
                  <a:ext cx="0" cy="207008"/>
                </a:xfrm>
                <a:prstGeom prst="straightConnector1">
                  <a:avLst/>
                </a:prstGeom>
                <a:gradFill rotWithShape="1">
                  <a:gsLst>
                    <a:gs pos="0">
                      <a:srgbClr val="888888">
                        <a:gamma/>
                        <a:tint val="26667"/>
                        <a:invGamma/>
                      </a:srgbClr>
                    </a:gs>
                    <a:gs pos="100000">
                      <a:srgbClr val="888888">
                        <a:alpha val="14999"/>
                      </a:srgbClr>
                    </a:gs>
                  </a:gsLst>
                  <a:lin ang="5400000" scaled="1"/>
                </a:gradFill>
                <a:ln w="9525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triangl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221" name="Düz Ok Bağlayıcısı 220">
                  <a:extLst>
                    <a:ext uri="{FF2B5EF4-FFF2-40B4-BE49-F238E27FC236}">
                      <a16:creationId xmlns:a16="http://schemas.microsoft.com/office/drawing/2014/main" id="{2B3B74B6-9E31-415E-3F17-BCAB0C8D67C8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107276" y="245201"/>
                  <a:ext cx="0" cy="202616"/>
                </a:xfrm>
                <a:prstGeom prst="straightConnector1">
                  <a:avLst/>
                </a:prstGeom>
                <a:gradFill rotWithShape="1">
                  <a:gsLst>
                    <a:gs pos="0">
                      <a:srgbClr val="888888">
                        <a:gamma/>
                        <a:tint val="26667"/>
                        <a:invGamma/>
                      </a:srgbClr>
                    </a:gs>
                    <a:gs pos="100000">
                      <a:srgbClr val="888888">
                        <a:alpha val="14999"/>
                      </a:srgbClr>
                    </a:gs>
                  </a:gsLst>
                  <a:lin ang="5400000" scaled="1"/>
                </a:gradFill>
                <a:ln w="9525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triangl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222" name="Düz Ok Bağlayıcısı 221">
                  <a:extLst>
                    <a:ext uri="{FF2B5EF4-FFF2-40B4-BE49-F238E27FC236}">
                      <a16:creationId xmlns:a16="http://schemas.microsoft.com/office/drawing/2014/main" id="{BEF12F62-4F3C-01F2-F188-9D7B7E799B73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799380" y="245202"/>
                  <a:ext cx="0" cy="200563"/>
                </a:xfrm>
                <a:prstGeom prst="straightConnector1">
                  <a:avLst/>
                </a:prstGeom>
                <a:gradFill rotWithShape="1">
                  <a:gsLst>
                    <a:gs pos="0">
                      <a:srgbClr val="888888">
                        <a:gamma/>
                        <a:tint val="26667"/>
                        <a:invGamma/>
                      </a:srgbClr>
                    </a:gs>
                    <a:gs pos="100000">
                      <a:srgbClr val="888888">
                        <a:alpha val="14999"/>
                      </a:srgbClr>
                    </a:gs>
                  </a:gsLst>
                  <a:lin ang="5400000" scaled="1"/>
                </a:gradFill>
                <a:ln w="9525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triangl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sp>
              <p:nvSpPr>
                <p:cNvPr id="223" name="Metin kutusu 15">
                  <a:extLst>
                    <a:ext uri="{FF2B5EF4-FFF2-40B4-BE49-F238E27FC236}">
                      <a16:creationId xmlns:a16="http://schemas.microsoft.com/office/drawing/2014/main" id="{969FEF44-21B9-D4F5-0CDE-F7E9CB001CA1}"/>
                    </a:ext>
                  </a:extLst>
                </p:cNvPr>
                <p:cNvSpPr txBox="1"/>
                <p:nvPr/>
              </p:nvSpPr>
              <p:spPr>
                <a:xfrm>
                  <a:off x="97048" y="43508"/>
                  <a:ext cx="810584" cy="31835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tr-TR" sz="1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Times New Roman" panose="02020603050405020304" pitchFamily="18" charset="0"/>
                      <a:cs typeface="Times New Roman" panose="02020603050405020304" pitchFamily="18" charset="0"/>
                    </a:rPr>
                    <a:t>q=3 t/m</a:t>
                  </a:r>
                  <a:endParaRPr kumimoji="0" lang="en-US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cxnSp>
              <p:nvCxnSpPr>
                <p:cNvPr id="224" name="Düz Ok Bağlayıcısı 223">
                  <a:extLst>
                    <a:ext uri="{FF2B5EF4-FFF2-40B4-BE49-F238E27FC236}">
                      <a16:creationId xmlns:a16="http://schemas.microsoft.com/office/drawing/2014/main" id="{B0C27B26-97D6-5B5A-8865-EE24E0D9649A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332044" y="240093"/>
                  <a:ext cx="0" cy="206937"/>
                </a:xfrm>
                <a:prstGeom prst="straightConnector1">
                  <a:avLst/>
                </a:prstGeom>
                <a:gradFill rotWithShape="1">
                  <a:gsLst>
                    <a:gs pos="0">
                      <a:srgbClr val="888888">
                        <a:gamma/>
                        <a:tint val="26667"/>
                        <a:invGamma/>
                      </a:srgbClr>
                    </a:gs>
                    <a:gs pos="100000">
                      <a:srgbClr val="888888">
                        <a:alpha val="14999"/>
                      </a:srgbClr>
                    </a:gs>
                  </a:gsLst>
                  <a:lin ang="5400000" scaled="1"/>
                </a:gradFill>
                <a:ln w="9525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triangl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</p:grpSp>
          <p:cxnSp>
            <p:nvCxnSpPr>
              <p:cNvPr id="211" name="Düz Ok Bağlayıcısı 210">
                <a:extLst>
                  <a:ext uri="{FF2B5EF4-FFF2-40B4-BE49-F238E27FC236}">
                    <a16:creationId xmlns:a16="http://schemas.microsoft.com/office/drawing/2014/main" id="{64411FDA-5609-589A-6279-7237B6BD2E8B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1223245" y="245202"/>
                <a:ext cx="0" cy="201295"/>
              </a:xfrm>
              <a:prstGeom prst="straightConnector1">
                <a:avLst/>
              </a:prstGeom>
              <a:gradFill rotWithShape="1">
                <a:gsLst>
                  <a:gs pos="0">
                    <a:srgbClr val="888888">
                      <a:gamma/>
                      <a:tint val="26667"/>
                      <a:invGamma/>
                    </a:srgbClr>
                  </a:gs>
                  <a:gs pos="100000">
                    <a:srgbClr val="888888">
                      <a:alpha val="14999"/>
                    </a:srgbClr>
                  </a:gs>
                </a:gsLst>
                <a:lin ang="5400000" scaled="1"/>
              </a:gradFill>
              <a:ln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triangl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12" name="Düz Ok Bağlayıcısı 211">
                <a:extLst>
                  <a:ext uri="{FF2B5EF4-FFF2-40B4-BE49-F238E27FC236}">
                    <a16:creationId xmlns:a16="http://schemas.microsoft.com/office/drawing/2014/main" id="{8D53B39A-039E-47EE-3B52-65296BC0394C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003198" y="240094"/>
                <a:ext cx="0" cy="206375"/>
              </a:xfrm>
              <a:prstGeom prst="straightConnector1">
                <a:avLst/>
              </a:prstGeom>
              <a:gradFill rotWithShape="1">
                <a:gsLst>
                  <a:gs pos="0">
                    <a:srgbClr val="888888">
                      <a:gamma/>
                      <a:tint val="26667"/>
                      <a:invGamma/>
                    </a:srgbClr>
                  </a:gs>
                  <a:gs pos="100000">
                    <a:srgbClr val="888888">
                      <a:alpha val="14999"/>
                    </a:srgbClr>
                  </a:gs>
                </a:gsLst>
                <a:lin ang="5400000" scaled="1"/>
              </a:gradFill>
              <a:ln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triangl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13" name="Düz Ok Bağlayıcısı 212">
                <a:extLst>
                  <a:ext uri="{FF2B5EF4-FFF2-40B4-BE49-F238E27FC236}">
                    <a16:creationId xmlns:a16="http://schemas.microsoft.com/office/drawing/2014/main" id="{E66E5C1C-A23D-E7F9-F0D8-73212837D98A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1335629" y="245202"/>
                <a:ext cx="0" cy="200025"/>
              </a:xfrm>
              <a:prstGeom prst="straightConnector1">
                <a:avLst/>
              </a:prstGeom>
              <a:gradFill rotWithShape="1">
                <a:gsLst>
                  <a:gs pos="0">
                    <a:srgbClr val="888888">
                      <a:gamma/>
                      <a:tint val="26667"/>
                      <a:invGamma/>
                    </a:srgbClr>
                  </a:gs>
                  <a:gs pos="100000">
                    <a:srgbClr val="888888">
                      <a:alpha val="14999"/>
                    </a:srgbClr>
                  </a:gs>
                </a:gsLst>
                <a:lin ang="5400000" scaled="1"/>
              </a:gradFill>
              <a:ln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triangl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14" name="Düz Ok Bağlayıcısı 213">
                <a:extLst>
                  <a:ext uri="{FF2B5EF4-FFF2-40B4-BE49-F238E27FC236}">
                    <a16:creationId xmlns:a16="http://schemas.microsoft.com/office/drawing/2014/main" id="{2883011A-9D6A-0BF5-0242-826C946BF83A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1453122" y="245202"/>
                <a:ext cx="0" cy="200025"/>
              </a:xfrm>
              <a:prstGeom prst="straightConnector1">
                <a:avLst/>
              </a:prstGeom>
              <a:gradFill rotWithShape="1">
                <a:gsLst>
                  <a:gs pos="0">
                    <a:srgbClr val="888888">
                      <a:gamma/>
                      <a:tint val="26667"/>
                      <a:invGamma/>
                    </a:srgbClr>
                  </a:gs>
                  <a:gs pos="100000">
                    <a:srgbClr val="888888">
                      <a:alpha val="14999"/>
                    </a:srgbClr>
                  </a:gs>
                </a:gsLst>
                <a:lin ang="5400000" scaled="1"/>
              </a:gradFill>
              <a:ln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triangl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215" name="Dikdörtgen 214">
                <a:extLst>
                  <a:ext uri="{FF2B5EF4-FFF2-40B4-BE49-F238E27FC236}">
                    <a16:creationId xmlns:a16="http://schemas.microsoft.com/office/drawing/2014/main" id="{3400F21F-6B8C-B580-C27D-901DD8588607}"/>
                  </a:ext>
                </a:extLst>
              </p:cNvPr>
              <p:cNvSpPr/>
              <p:nvPr/>
            </p:nvSpPr>
            <p:spPr>
              <a:xfrm>
                <a:off x="956" y="234750"/>
                <a:ext cx="1563164" cy="224997"/>
              </a:xfrm>
              <a:prstGeom prst="rect">
                <a:avLst/>
              </a:prstGeom>
              <a:noFill/>
              <a:ln w="952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sp>
          <p:nvSpPr>
            <p:cNvPr id="225" name="Yay 224">
              <a:extLst>
                <a:ext uri="{FF2B5EF4-FFF2-40B4-BE49-F238E27FC236}">
                  <a16:creationId xmlns:a16="http://schemas.microsoft.com/office/drawing/2014/main" id="{AD4C5850-CDBB-E38D-29DC-42035EFEDE85}"/>
                </a:ext>
              </a:extLst>
            </p:cNvPr>
            <p:cNvSpPr/>
            <p:nvPr/>
          </p:nvSpPr>
          <p:spPr>
            <a:xfrm rot="10800000">
              <a:off x="8483974" y="5956267"/>
              <a:ext cx="313499" cy="234108"/>
            </a:xfrm>
            <a:prstGeom prst="arc">
              <a:avLst>
                <a:gd name="adj1" fmla="val 16200000"/>
                <a:gd name="adj2" fmla="val 4925570"/>
              </a:avLst>
            </a:prstGeom>
            <a:ln w="25400">
              <a:solidFill>
                <a:schemeClr val="tx1"/>
              </a:solidFill>
              <a:headEnd type="triangle"/>
              <a:tailEnd type="non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26" name="Metin kutusu 225">
              <a:extLst>
                <a:ext uri="{FF2B5EF4-FFF2-40B4-BE49-F238E27FC236}">
                  <a16:creationId xmlns:a16="http://schemas.microsoft.com/office/drawing/2014/main" id="{4D09B264-3658-D06D-92BA-08BF1F52E365}"/>
                </a:ext>
              </a:extLst>
            </p:cNvPr>
            <p:cNvSpPr txBox="1"/>
            <p:nvPr/>
          </p:nvSpPr>
          <p:spPr>
            <a:xfrm>
              <a:off x="7516090" y="5753028"/>
              <a:ext cx="102847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14.64 tm 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27" name="Yay 226">
              <a:extLst>
                <a:ext uri="{FF2B5EF4-FFF2-40B4-BE49-F238E27FC236}">
                  <a16:creationId xmlns:a16="http://schemas.microsoft.com/office/drawing/2014/main" id="{743BAD02-C856-EB58-D95D-E46C85CCBD25}"/>
                </a:ext>
              </a:extLst>
            </p:cNvPr>
            <p:cNvSpPr/>
            <p:nvPr/>
          </p:nvSpPr>
          <p:spPr>
            <a:xfrm rot="813645">
              <a:off x="11115414" y="5854667"/>
              <a:ext cx="313499" cy="234108"/>
            </a:xfrm>
            <a:prstGeom prst="arc">
              <a:avLst>
                <a:gd name="adj1" fmla="val 16200000"/>
                <a:gd name="adj2" fmla="val 4925570"/>
              </a:avLst>
            </a:prstGeom>
            <a:ln w="25400">
              <a:solidFill>
                <a:schemeClr val="tx1"/>
              </a:solidFill>
              <a:headEnd type="non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28" name="Metin kutusu 227">
              <a:extLst>
                <a:ext uri="{FF2B5EF4-FFF2-40B4-BE49-F238E27FC236}">
                  <a16:creationId xmlns:a16="http://schemas.microsoft.com/office/drawing/2014/main" id="{AB1CF997-1E4A-D6A1-F1C9-DFA5AE05F3A7}"/>
                </a:ext>
              </a:extLst>
            </p:cNvPr>
            <p:cNvSpPr txBox="1"/>
            <p:nvPr/>
          </p:nvSpPr>
          <p:spPr>
            <a:xfrm>
              <a:off x="11183850" y="5438068"/>
              <a:ext cx="102847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14.64 tm 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229" name="Düz Ok Bağlayıcısı 228">
              <a:extLst>
                <a:ext uri="{FF2B5EF4-FFF2-40B4-BE49-F238E27FC236}">
                  <a16:creationId xmlns:a16="http://schemas.microsoft.com/office/drawing/2014/main" id="{2F5CEA72-3A44-DF46-A702-8A2E9D5448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706105" y="6312240"/>
              <a:ext cx="2581655" cy="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30" name="Metin kutusu 229">
              <a:extLst>
                <a:ext uri="{FF2B5EF4-FFF2-40B4-BE49-F238E27FC236}">
                  <a16:creationId xmlns:a16="http://schemas.microsoft.com/office/drawing/2014/main" id="{D2F9580A-1C31-C534-7F60-A002A9CC7B4C}"/>
                </a:ext>
              </a:extLst>
            </p:cNvPr>
            <p:cNvSpPr txBox="1"/>
            <p:nvPr/>
          </p:nvSpPr>
          <p:spPr>
            <a:xfrm>
              <a:off x="9762057" y="5964841"/>
              <a:ext cx="62428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2400" b="1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10 m</a:t>
              </a:r>
              <a:endParaRPr kumimoji="0" lang="en-US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231" name="Düz Ok Bağlayıcısı 230">
              <a:extLst>
                <a:ext uri="{FF2B5EF4-FFF2-40B4-BE49-F238E27FC236}">
                  <a16:creationId xmlns:a16="http://schemas.microsoft.com/office/drawing/2014/main" id="{78D0EF7D-0138-D9BC-27BF-C142C815BD3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737600" y="6077651"/>
              <a:ext cx="0" cy="526349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33" name="Düz Ok Bağlayıcısı 232">
              <a:extLst>
                <a:ext uri="{FF2B5EF4-FFF2-40B4-BE49-F238E27FC236}">
                  <a16:creationId xmlns:a16="http://schemas.microsoft.com/office/drawing/2014/main" id="{A9E18E8F-9D81-BAE2-5D14-A8074E0DF51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1267440" y="6037011"/>
              <a:ext cx="0" cy="526349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34" name="Metin kutusu 233">
              <a:extLst>
                <a:ext uri="{FF2B5EF4-FFF2-40B4-BE49-F238E27FC236}">
                  <a16:creationId xmlns:a16="http://schemas.microsoft.com/office/drawing/2014/main" id="{0EAE5404-26AE-BD2E-3699-A877EDC2C7A6}"/>
                </a:ext>
              </a:extLst>
            </p:cNvPr>
            <p:cNvSpPr txBox="1"/>
            <p:nvPr/>
          </p:nvSpPr>
          <p:spPr>
            <a:xfrm>
              <a:off x="8186650" y="6261028"/>
              <a:ext cx="64239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15 t 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35" name="Metin kutusu 234">
              <a:extLst>
                <a:ext uri="{FF2B5EF4-FFF2-40B4-BE49-F238E27FC236}">
                  <a16:creationId xmlns:a16="http://schemas.microsoft.com/office/drawing/2014/main" id="{49A63FA5-3729-8221-59C2-8CEE2F14151B}"/>
                </a:ext>
              </a:extLst>
            </p:cNvPr>
            <p:cNvSpPr txBox="1"/>
            <p:nvPr/>
          </p:nvSpPr>
          <p:spPr>
            <a:xfrm>
              <a:off x="10757130" y="6250868"/>
              <a:ext cx="64239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15 t 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36" name="Metin kutusu 235">
              <a:extLst>
                <a:ext uri="{FF2B5EF4-FFF2-40B4-BE49-F238E27FC236}">
                  <a16:creationId xmlns:a16="http://schemas.microsoft.com/office/drawing/2014/main" id="{A600ADB1-6124-DC1E-B4BC-F058F5704C2F}"/>
                </a:ext>
              </a:extLst>
            </p:cNvPr>
            <p:cNvSpPr txBox="1"/>
            <p:nvPr/>
          </p:nvSpPr>
          <p:spPr>
            <a:xfrm>
              <a:off x="8715577" y="5904932"/>
              <a:ext cx="40117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2400" b="1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2</a:t>
              </a:r>
              <a:endParaRPr kumimoji="0" lang="en-US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37" name="Metin kutusu 236">
              <a:extLst>
                <a:ext uri="{FF2B5EF4-FFF2-40B4-BE49-F238E27FC236}">
                  <a16:creationId xmlns:a16="http://schemas.microsoft.com/office/drawing/2014/main" id="{BFA2DD1D-27AB-12AB-9829-DEE48A632308}"/>
                </a:ext>
              </a:extLst>
            </p:cNvPr>
            <p:cNvSpPr txBox="1"/>
            <p:nvPr/>
          </p:nvSpPr>
          <p:spPr>
            <a:xfrm>
              <a:off x="10950777" y="5915092"/>
              <a:ext cx="40117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2400" b="1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3</a:t>
              </a:r>
              <a:endParaRPr kumimoji="0" lang="en-US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38" name="Metin kutusu 237">
              <a:extLst>
                <a:ext uri="{FF2B5EF4-FFF2-40B4-BE49-F238E27FC236}">
                  <a16:creationId xmlns:a16="http://schemas.microsoft.com/office/drawing/2014/main" id="{BFA55FA9-C930-B20A-23C0-13BADC3EF5E9}"/>
                </a:ext>
              </a:extLst>
            </p:cNvPr>
            <p:cNvSpPr txBox="1"/>
            <p:nvPr/>
          </p:nvSpPr>
          <p:spPr>
            <a:xfrm>
              <a:off x="3911600" y="711200"/>
              <a:ext cx="251924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marR="0" lvl="0" indent="-34290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+mj-lt"/>
                <a:buAutoNum type="arabicPeriod" startAt="6"/>
                <a:tabLst/>
                <a:defRPr/>
              </a:pPr>
              <a:r>
                <a:rPr kumimoji="0" lang="tr-TR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Moment diyagramı: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cxnSp>
        <p:nvCxnSpPr>
          <p:cNvPr id="3" name="Düz Bağlayıcı 2">
            <a:extLst>
              <a:ext uri="{FF2B5EF4-FFF2-40B4-BE49-F238E27FC236}">
                <a16:creationId xmlns:a16="http://schemas.microsoft.com/office/drawing/2014/main" id="{5E7F0D08-44F7-83C9-1E41-D47292340A80}"/>
              </a:ext>
            </a:extLst>
          </p:cNvPr>
          <p:cNvCxnSpPr/>
          <p:nvPr/>
        </p:nvCxnSpPr>
        <p:spPr>
          <a:xfrm>
            <a:off x="1884827" y="4612640"/>
            <a:ext cx="714103" cy="0"/>
          </a:xfrm>
          <a:prstGeom prst="line">
            <a:avLst/>
          </a:prstGeom>
          <a:ln w="22225"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" name="Düz Bağlayıcı 26">
            <a:extLst>
              <a:ext uri="{FF2B5EF4-FFF2-40B4-BE49-F238E27FC236}">
                <a16:creationId xmlns:a16="http://schemas.microsoft.com/office/drawing/2014/main" id="{4236E534-4AAA-63CB-0794-2F2CA6B82C12}"/>
              </a:ext>
            </a:extLst>
          </p:cNvPr>
          <p:cNvCxnSpPr/>
          <p:nvPr/>
        </p:nvCxnSpPr>
        <p:spPr>
          <a:xfrm>
            <a:off x="1135228" y="4602480"/>
            <a:ext cx="366331" cy="0"/>
          </a:xfrm>
          <a:prstGeom prst="line">
            <a:avLst/>
          </a:prstGeom>
          <a:ln w="19050"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Düz Bağlayıcı 28">
            <a:extLst>
              <a:ext uri="{FF2B5EF4-FFF2-40B4-BE49-F238E27FC236}">
                <a16:creationId xmlns:a16="http://schemas.microsoft.com/office/drawing/2014/main" id="{A1ADA462-F73A-66E4-EABD-04A2E6645049}"/>
              </a:ext>
            </a:extLst>
          </p:cNvPr>
          <p:cNvCxnSpPr/>
          <p:nvPr/>
        </p:nvCxnSpPr>
        <p:spPr>
          <a:xfrm>
            <a:off x="1177597" y="5081722"/>
            <a:ext cx="0" cy="524567"/>
          </a:xfrm>
          <a:prstGeom prst="line">
            <a:avLst/>
          </a:prstGeom>
          <a:ln w="22225"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1" name="Düz Bağlayıcı 30">
            <a:extLst>
              <a:ext uri="{FF2B5EF4-FFF2-40B4-BE49-F238E27FC236}">
                <a16:creationId xmlns:a16="http://schemas.microsoft.com/office/drawing/2014/main" id="{203F49E4-D4C5-0FEE-DBC6-9EA75F0C7B1A}"/>
              </a:ext>
            </a:extLst>
          </p:cNvPr>
          <p:cNvCxnSpPr>
            <a:cxnSpLocks/>
          </p:cNvCxnSpPr>
          <p:nvPr/>
        </p:nvCxnSpPr>
        <p:spPr>
          <a:xfrm>
            <a:off x="1166613" y="4561840"/>
            <a:ext cx="0" cy="304800"/>
          </a:xfrm>
          <a:prstGeom prst="line">
            <a:avLst/>
          </a:prstGeom>
          <a:ln w="19050"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" name="Düz Ok Bağlayıcısı 1">
            <a:extLst>
              <a:ext uri="{FF2B5EF4-FFF2-40B4-BE49-F238E27FC236}">
                <a16:creationId xmlns:a16="http://schemas.microsoft.com/office/drawing/2014/main" id="{BB80310D-AC4F-BFF0-4A0F-9A7A603C7E79}"/>
              </a:ext>
            </a:extLst>
          </p:cNvPr>
          <p:cNvCxnSpPr>
            <a:cxnSpLocks/>
          </p:cNvCxnSpPr>
          <p:nvPr/>
        </p:nvCxnSpPr>
        <p:spPr>
          <a:xfrm>
            <a:off x="1023280" y="5526623"/>
            <a:ext cx="446621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Düz Ok Bağlayıcısı 25">
            <a:extLst>
              <a:ext uri="{FF2B5EF4-FFF2-40B4-BE49-F238E27FC236}">
                <a16:creationId xmlns:a16="http://schemas.microsoft.com/office/drawing/2014/main" id="{6EF600A1-DA03-2071-CA44-7BB9350521AC}"/>
              </a:ext>
            </a:extLst>
          </p:cNvPr>
          <p:cNvCxnSpPr>
            <a:cxnSpLocks/>
          </p:cNvCxnSpPr>
          <p:nvPr/>
        </p:nvCxnSpPr>
        <p:spPr>
          <a:xfrm flipH="1">
            <a:off x="870305" y="5942208"/>
            <a:ext cx="477939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" name="Düz Ok Bağlayıcısı 27">
            <a:extLst>
              <a:ext uri="{FF2B5EF4-FFF2-40B4-BE49-F238E27FC236}">
                <a16:creationId xmlns:a16="http://schemas.microsoft.com/office/drawing/2014/main" id="{9FF4E321-8FEE-5A73-151D-EB0F514C1C8B}"/>
              </a:ext>
            </a:extLst>
          </p:cNvPr>
          <p:cNvCxnSpPr>
            <a:cxnSpLocks/>
          </p:cNvCxnSpPr>
          <p:nvPr/>
        </p:nvCxnSpPr>
        <p:spPr>
          <a:xfrm flipH="1">
            <a:off x="853021" y="5236770"/>
            <a:ext cx="477939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" name="Düz Ok Bağlayıcısı 29">
            <a:extLst>
              <a:ext uri="{FF2B5EF4-FFF2-40B4-BE49-F238E27FC236}">
                <a16:creationId xmlns:a16="http://schemas.microsoft.com/office/drawing/2014/main" id="{05F6C8F0-E497-57C1-DD77-E77E46859743}"/>
              </a:ext>
            </a:extLst>
          </p:cNvPr>
          <p:cNvCxnSpPr>
            <a:cxnSpLocks/>
          </p:cNvCxnSpPr>
          <p:nvPr/>
        </p:nvCxnSpPr>
        <p:spPr>
          <a:xfrm>
            <a:off x="911730" y="4943732"/>
            <a:ext cx="446621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Metin kutusu 31">
                <a:extLst>
                  <a:ext uri="{FF2B5EF4-FFF2-40B4-BE49-F238E27FC236}">
                    <a16:creationId xmlns:a16="http://schemas.microsoft.com/office/drawing/2014/main" id="{C1553C8D-8A4D-5D6B-366E-BB73CBB20032}"/>
                  </a:ext>
                </a:extLst>
              </p:cNvPr>
              <p:cNvSpPr txBox="1"/>
              <p:nvPr/>
            </p:nvSpPr>
            <p:spPr>
              <a:xfrm>
                <a:off x="1328990" y="5532500"/>
                <a:ext cx="125039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tr-TR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𝑇</m:t>
                          </m:r>
                        </m:e>
                        <m:sub>
                          <m:r>
                            <a:rPr kumimoji="0" lang="tr-TR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12</m:t>
                          </m:r>
                        </m:sub>
                      </m:sSub>
                      <m:r>
                        <a:rPr kumimoji="0" lang="tr-TR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=2.07</m:t>
                      </m:r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2" name="Metin kutusu 31">
                <a:extLst>
                  <a:ext uri="{FF2B5EF4-FFF2-40B4-BE49-F238E27FC236}">
                    <a16:creationId xmlns:a16="http://schemas.microsoft.com/office/drawing/2014/main" id="{C1553C8D-8A4D-5D6B-366E-BB73CBB2003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28990" y="5532500"/>
                <a:ext cx="1250396" cy="369332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Metin kutusu 32">
                <a:extLst>
                  <a:ext uri="{FF2B5EF4-FFF2-40B4-BE49-F238E27FC236}">
                    <a16:creationId xmlns:a16="http://schemas.microsoft.com/office/drawing/2014/main" id="{25B5DA60-EC31-85B7-962E-26E649E70FC8}"/>
                  </a:ext>
                </a:extLst>
              </p:cNvPr>
              <p:cNvSpPr txBox="1"/>
              <p:nvPr/>
            </p:nvSpPr>
            <p:spPr>
              <a:xfrm>
                <a:off x="1339983" y="4845912"/>
                <a:ext cx="125039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tr-TR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𝑇</m:t>
                          </m:r>
                        </m:e>
                        <m:sub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21</m:t>
                          </m:r>
                        </m:sub>
                      </m:sSub>
                      <m:r>
                        <a:rPr kumimoji="0" lang="tr-TR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=2.07</m:t>
                      </m:r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3" name="Metin kutusu 32">
                <a:extLst>
                  <a:ext uri="{FF2B5EF4-FFF2-40B4-BE49-F238E27FC236}">
                    <a16:creationId xmlns:a16="http://schemas.microsoft.com/office/drawing/2014/main" id="{25B5DA60-EC31-85B7-962E-26E649E70FC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39983" y="4845912"/>
                <a:ext cx="1250396" cy="369332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4" name="Düz Ok Bağlayıcısı 33">
            <a:extLst>
              <a:ext uri="{FF2B5EF4-FFF2-40B4-BE49-F238E27FC236}">
                <a16:creationId xmlns:a16="http://schemas.microsoft.com/office/drawing/2014/main" id="{6464C47E-AB6A-190A-882C-FBF656C8419C}"/>
              </a:ext>
            </a:extLst>
          </p:cNvPr>
          <p:cNvCxnSpPr>
            <a:cxnSpLocks/>
          </p:cNvCxnSpPr>
          <p:nvPr/>
        </p:nvCxnSpPr>
        <p:spPr>
          <a:xfrm flipV="1">
            <a:off x="1774541" y="4374749"/>
            <a:ext cx="0" cy="404639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5" name="Düz Ok Bağlayıcısı 34">
            <a:extLst>
              <a:ext uri="{FF2B5EF4-FFF2-40B4-BE49-F238E27FC236}">
                <a16:creationId xmlns:a16="http://schemas.microsoft.com/office/drawing/2014/main" id="{02076819-F1FB-92EF-68DD-D0A54E1F0FF7}"/>
              </a:ext>
            </a:extLst>
          </p:cNvPr>
          <p:cNvCxnSpPr>
            <a:cxnSpLocks/>
          </p:cNvCxnSpPr>
          <p:nvPr/>
        </p:nvCxnSpPr>
        <p:spPr>
          <a:xfrm>
            <a:off x="1577629" y="4331829"/>
            <a:ext cx="0" cy="492159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Metin kutusu 35">
                <a:extLst>
                  <a:ext uri="{FF2B5EF4-FFF2-40B4-BE49-F238E27FC236}">
                    <a16:creationId xmlns:a16="http://schemas.microsoft.com/office/drawing/2014/main" id="{DD98ABB6-1331-735E-7219-D76119D518B4}"/>
                  </a:ext>
                </a:extLst>
              </p:cNvPr>
              <p:cNvSpPr txBox="1"/>
              <p:nvPr/>
            </p:nvSpPr>
            <p:spPr>
              <a:xfrm>
                <a:off x="1709200" y="4206456"/>
                <a:ext cx="125039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tr-TR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𝑇</m:t>
                          </m:r>
                        </m:e>
                        <m:sub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23</m:t>
                          </m:r>
                        </m:sub>
                      </m:sSub>
                      <m:r>
                        <a:rPr kumimoji="0" lang="tr-TR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=15</m:t>
                      </m:r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6" name="Metin kutusu 35">
                <a:extLst>
                  <a:ext uri="{FF2B5EF4-FFF2-40B4-BE49-F238E27FC236}">
                    <a16:creationId xmlns:a16="http://schemas.microsoft.com/office/drawing/2014/main" id="{DD98ABB6-1331-735E-7219-D76119D518B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09200" y="4206456"/>
                <a:ext cx="1250396" cy="369332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8" name="Metin kutusu 37">
            <a:extLst>
              <a:ext uri="{FF2B5EF4-FFF2-40B4-BE49-F238E27FC236}">
                <a16:creationId xmlns:a16="http://schemas.microsoft.com/office/drawing/2014/main" id="{2156F971-4F9C-4EDC-A20E-1FAE3D26DFC4}"/>
              </a:ext>
            </a:extLst>
          </p:cNvPr>
          <p:cNvSpPr txBox="1"/>
          <p:nvPr/>
        </p:nvSpPr>
        <p:spPr>
          <a:xfrm>
            <a:off x="195163" y="4945749"/>
            <a:ext cx="9817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8.63 tm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548526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Düz Bağlayıcı 2">
            <a:extLst>
              <a:ext uri="{FF2B5EF4-FFF2-40B4-BE49-F238E27FC236}">
                <a16:creationId xmlns:a16="http://schemas.microsoft.com/office/drawing/2014/main" id="{5F34ACC7-C4C9-0103-F9CF-ED0ACF694BDA}"/>
              </a:ext>
            </a:extLst>
          </p:cNvPr>
          <p:cNvCxnSpPr/>
          <p:nvPr/>
        </p:nvCxnSpPr>
        <p:spPr>
          <a:xfrm>
            <a:off x="6187440" y="2019324"/>
            <a:ext cx="3931920" cy="0"/>
          </a:xfrm>
          <a:prstGeom prst="line">
            <a:avLst/>
          </a:prstGeom>
          <a:ln w="254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" name="Düz Bağlayıcı 3">
            <a:extLst>
              <a:ext uri="{FF2B5EF4-FFF2-40B4-BE49-F238E27FC236}">
                <a16:creationId xmlns:a16="http://schemas.microsoft.com/office/drawing/2014/main" id="{E6CDC3FF-A1AA-8DFE-A06B-C09E1074D0FC}"/>
              </a:ext>
            </a:extLst>
          </p:cNvPr>
          <p:cNvCxnSpPr/>
          <p:nvPr/>
        </p:nvCxnSpPr>
        <p:spPr>
          <a:xfrm>
            <a:off x="6878320" y="2019324"/>
            <a:ext cx="0" cy="1137920"/>
          </a:xfrm>
          <a:prstGeom prst="line">
            <a:avLst/>
          </a:prstGeom>
          <a:ln w="254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" name="Düz Bağlayıcı 4">
            <a:extLst>
              <a:ext uri="{FF2B5EF4-FFF2-40B4-BE49-F238E27FC236}">
                <a16:creationId xmlns:a16="http://schemas.microsoft.com/office/drawing/2014/main" id="{93023EF7-5F00-EBFA-3EA5-7F0D3464AC09}"/>
              </a:ext>
            </a:extLst>
          </p:cNvPr>
          <p:cNvCxnSpPr/>
          <p:nvPr/>
        </p:nvCxnSpPr>
        <p:spPr>
          <a:xfrm>
            <a:off x="9337040" y="2029484"/>
            <a:ext cx="0" cy="1137920"/>
          </a:xfrm>
          <a:prstGeom prst="line">
            <a:avLst/>
          </a:prstGeom>
          <a:ln w="254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6" name="Grup 5">
            <a:extLst>
              <a:ext uri="{FF2B5EF4-FFF2-40B4-BE49-F238E27FC236}">
                <a16:creationId xmlns:a16="http://schemas.microsoft.com/office/drawing/2014/main" id="{CF27A793-1A00-ACD6-4BFB-97A65E33E3F6}"/>
              </a:ext>
            </a:extLst>
          </p:cNvPr>
          <p:cNvGrpSpPr/>
          <p:nvPr/>
        </p:nvGrpSpPr>
        <p:grpSpPr>
          <a:xfrm rot="16200000">
            <a:off x="6691107" y="3247910"/>
            <a:ext cx="368321" cy="164297"/>
            <a:chOff x="9346855" y="5552441"/>
            <a:chExt cx="654229" cy="252186"/>
          </a:xfrm>
        </p:grpSpPr>
        <p:sp>
          <p:nvSpPr>
            <p:cNvPr id="7" name="Dikdörtgen 6">
              <a:extLst>
                <a:ext uri="{FF2B5EF4-FFF2-40B4-BE49-F238E27FC236}">
                  <a16:creationId xmlns:a16="http://schemas.microsoft.com/office/drawing/2014/main" id="{E338AE88-D3BA-2AEF-222D-DDB09B6711B9}"/>
                </a:ext>
              </a:extLst>
            </p:cNvPr>
            <p:cNvSpPr/>
            <p:nvPr/>
          </p:nvSpPr>
          <p:spPr>
            <a:xfrm flipV="1">
              <a:off x="9346904" y="5552441"/>
              <a:ext cx="623508" cy="2347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8" name="Düz Bağlayıcı 7">
              <a:extLst>
                <a:ext uri="{FF2B5EF4-FFF2-40B4-BE49-F238E27FC236}">
                  <a16:creationId xmlns:a16="http://schemas.microsoft.com/office/drawing/2014/main" id="{DA33B12D-48B2-06FD-EFFB-83C39C1A310D}"/>
                </a:ext>
              </a:extLst>
            </p:cNvPr>
            <p:cNvCxnSpPr>
              <a:cxnSpLocks/>
            </p:cNvCxnSpPr>
            <p:nvPr/>
          </p:nvCxnSpPr>
          <p:spPr>
            <a:xfrm>
              <a:off x="9346855" y="5552441"/>
              <a:ext cx="644020" cy="23472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Düz Bağlayıcı 8">
              <a:extLst>
                <a:ext uri="{FF2B5EF4-FFF2-40B4-BE49-F238E27FC236}">
                  <a16:creationId xmlns:a16="http://schemas.microsoft.com/office/drawing/2014/main" id="{4486379F-37D1-BC44-B684-3EF138332E0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354103" y="5553481"/>
              <a:ext cx="646981" cy="251146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Düz Bağlayıcı 9">
              <a:extLst>
                <a:ext uri="{FF2B5EF4-FFF2-40B4-BE49-F238E27FC236}">
                  <a16:creationId xmlns:a16="http://schemas.microsoft.com/office/drawing/2014/main" id="{A32053FB-9FD4-C5DC-9263-46D8C1EB6BDB}"/>
                </a:ext>
              </a:extLst>
            </p:cNvPr>
            <p:cNvCxnSpPr>
              <a:cxnSpLocks/>
            </p:cNvCxnSpPr>
            <p:nvPr/>
          </p:nvCxnSpPr>
          <p:spPr>
            <a:xfrm>
              <a:off x="9357064" y="5552441"/>
              <a:ext cx="7199" cy="246901"/>
            </a:xfrm>
            <a:prstGeom prst="line">
              <a:avLst/>
            </a:prstGeom>
            <a:ln w="476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Düz Bağlayıcı 10">
              <a:extLst>
                <a:ext uri="{FF2B5EF4-FFF2-40B4-BE49-F238E27FC236}">
                  <a16:creationId xmlns:a16="http://schemas.microsoft.com/office/drawing/2014/main" id="{134AAF98-D3E3-4EF4-76CA-5C8CE5FFA70B}"/>
                </a:ext>
              </a:extLst>
            </p:cNvPr>
            <p:cNvCxnSpPr>
              <a:cxnSpLocks/>
            </p:cNvCxnSpPr>
            <p:nvPr/>
          </p:nvCxnSpPr>
          <p:spPr>
            <a:xfrm>
              <a:off x="9986984" y="5552441"/>
              <a:ext cx="3940" cy="224578"/>
            </a:xfrm>
            <a:prstGeom prst="line">
              <a:avLst/>
            </a:prstGeom>
            <a:ln w="476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" name="Grup 11">
            <a:extLst>
              <a:ext uri="{FF2B5EF4-FFF2-40B4-BE49-F238E27FC236}">
                <a16:creationId xmlns:a16="http://schemas.microsoft.com/office/drawing/2014/main" id="{8205A40A-7865-48E0-0D87-DEE5A1270C96}"/>
              </a:ext>
            </a:extLst>
          </p:cNvPr>
          <p:cNvGrpSpPr/>
          <p:nvPr/>
        </p:nvGrpSpPr>
        <p:grpSpPr>
          <a:xfrm rot="16200000">
            <a:off x="9149827" y="3268230"/>
            <a:ext cx="368321" cy="164297"/>
            <a:chOff x="9346855" y="5552441"/>
            <a:chExt cx="654229" cy="252186"/>
          </a:xfrm>
        </p:grpSpPr>
        <p:sp>
          <p:nvSpPr>
            <p:cNvPr id="13" name="Dikdörtgen 12">
              <a:extLst>
                <a:ext uri="{FF2B5EF4-FFF2-40B4-BE49-F238E27FC236}">
                  <a16:creationId xmlns:a16="http://schemas.microsoft.com/office/drawing/2014/main" id="{4D510CD8-502E-AE24-4331-6B44C9F1354A}"/>
                </a:ext>
              </a:extLst>
            </p:cNvPr>
            <p:cNvSpPr/>
            <p:nvPr/>
          </p:nvSpPr>
          <p:spPr>
            <a:xfrm flipV="1">
              <a:off x="9346904" y="5552441"/>
              <a:ext cx="623508" cy="2347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14" name="Düz Bağlayıcı 13">
              <a:extLst>
                <a:ext uri="{FF2B5EF4-FFF2-40B4-BE49-F238E27FC236}">
                  <a16:creationId xmlns:a16="http://schemas.microsoft.com/office/drawing/2014/main" id="{39CBCEF6-B50E-CE23-3570-BF24915EAC11}"/>
                </a:ext>
              </a:extLst>
            </p:cNvPr>
            <p:cNvCxnSpPr>
              <a:cxnSpLocks/>
            </p:cNvCxnSpPr>
            <p:nvPr/>
          </p:nvCxnSpPr>
          <p:spPr>
            <a:xfrm>
              <a:off x="9346855" y="5552441"/>
              <a:ext cx="644020" cy="23472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Düz Bağlayıcı 14">
              <a:extLst>
                <a:ext uri="{FF2B5EF4-FFF2-40B4-BE49-F238E27FC236}">
                  <a16:creationId xmlns:a16="http://schemas.microsoft.com/office/drawing/2014/main" id="{7BD3DA09-3F03-4353-D95B-7017765A622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354103" y="5553481"/>
              <a:ext cx="646981" cy="251146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Düz Bağlayıcı 15">
              <a:extLst>
                <a:ext uri="{FF2B5EF4-FFF2-40B4-BE49-F238E27FC236}">
                  <a16:creationId xmlns:a16="http://schemas.microsoft.com/office/drawing/2014/main" id="{A1808B8A-326E-9CC3-BA64-B27A2F3273FC}"/>
                </a:ext>
              </a:extLst>
            </p:cNvPr>
            <p:cNvCxnSpPr>
              <a:cxnSpLocks/>
            </p:cNvCxnSpPr>
            <p:nvPr/>
          </p:nvCxnSpPr>
          <p:spPr>
            <a:xfrm>
              <a:off x="9357064" y="5552441"/>
              <a:ext cx="7199" cy="246901"/>
            </a:xfrm>
            <a:prstGeom prst="line">
              <a:avLst/>
            </a:prstGeom>
            <a:ln w="476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Düz Bağlayıcı 16">
              <a:extLst>
                <a:ext uri="{FF2B5EF4-FFF2-40B4-BE49-F238E27FC236}">
                  <a16:creationId xmlns:a16="http://schemas.microsoft.com/office/drawing/2014/main" id="{42E62170-B75F-3FAA-0DED-401B5FE1BE08}"/>
                </a:ext>
              </a:extLst>
            </p:cNvPr>
            <p:cNvCxnSpPr>
              <a:cxnSpLocks/>
            </p:cNvCxnSpPr>
            <p:nvPr/>
          </p:nvCxnSpPr>
          <p:spPr>
            <a:xfrm>
              <a:off x="9986984" y="5552441"/>
              <a:ext cx="3940" cy="224578"/>
            </a:xfrm>
            <a:prstGeom prst="line">
              <a:avLst/>
            </a:prstGeom>
            <a:ln w="476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up 17">
            <a:extLst>
              <a:ext uri="{FF2B5EF4-FFF2-40B4-BE49-F238E27FC236}">
                <a16:creationId xmlns:a16="http://schemas.microsoft.com/office/drawing/2014/main" id="{B676EBCE-4A61-2EA9-4C79-144CA713DB6C}"/>
              </a:ext>
            </a:extLst>
          </p:cNvPr>
          <p:cNvGrpSpPr/>
          <p:nvPr/>
        </p:nvGrpSpPr>
        <p:grpSpPr bwMode="auto">
          <a:xfrm>
            <a:off x="6600065" y="3541605"/>
            <a:ext cx="532255" cy="206889"/>
            <a:chOff x="50" y="0"/>
            <a:chExt cx="137" cy="103"/>
          </a:xfrm>
          <a:pattFill prst="dkUpDiag">
            <a:fgClr>
              <a:schemeClr val="tx1"/>
            </a:fgClr>
            <a:bgClr>
              <a:schemeClr val="bg1"/>
            </a:bgClr>
          </a:pattFill>
        </p:grpSpPr>
        <p:sp>
          <p:nvSpPr>
            <p:cNvPr id="19" name="Rectangle 24" descr="Light upward diagonal">
              <a:extLst>
                <a:ext uri="{FF2B5EF4-FFF2-40B4-BE49-F238E27FC236}">
                  <a16:creationId xmlns:a16="http://schemas.microsoft.com/office/drawing/2014/main" id="{96A34FB7-D170-F61F-2925-4075CB038F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" y="7"/>
              <a:ext cx="135" cy="9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465962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20" name="AutoShape 25">
              <a:extLst>
                <a:ext uri="{FF2B5EF4-FFF2-40B4-BE49-F238E27FC236}">
                  <a16:creationId xmlns:a16="http://schemas.microsoft.com/office/drawing/2014/main" id="{2F2DE385-B4DE-ED7C-E274-AD22C746378E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57" y="0"/>
              <a:ext cx="130" cy="0"/>
            </a:xfrm>
            <a:prstGeom prst="straightConnector1">
              <a:avLst/>
            </a:prstGeom>
            <a:grpFill/>
            <a:ln w="15875">
              <a:solidFill>
                <a:srgbClr val="000000"/>
              </a:solidFill>
              <a:round/>
              <a:headEnd/>
              <a:tailEnd/>
            </a:ln>
          </p:spPr>
        </p:cxnSp>
      </p:grpSp>
      <p:grpSp>
        <p:nvGrpSpPr>
          <p:cNvPr id="21" name="Grup 20">
            <a:extLst>
              <a:ext uri="{FF2B5EF4-FFF2-40B4-BE49-F238E27FC236}">
                <a16:creationId xmlns:a16="http://schemas.microsoft.com/office/drawing/2014/main" id="{AFF319E8-EDC8-C1B1-2581-BA503C3C52E0}"/>
              </a:ext>
            </a:extLst>
          </p:cNvPr>
          <p:cNvGrpSpPr/>
          <p:nvPr/>
        </p:nvGrpSpPr>
        <p:grpSpPr bwMode="auto">
          <a:xfrm>
            <a:off x="9068945" y="3551765"/>
            <a:ext cx="532255" cy="206889"/>
            <a:chOff x="50" y="0"/>
            <a:chExt cx="137" cy="103"/>
          </a:xfrm>
          <a:pattFill prst="dkUpDiag">
            <a:fgClr>
              <a:schemeClr val="tx1"/>
            </a:fgClr>
            <a:bgClr>
              <a:schemeClr val="bg1"/>
            </a:bgClr>
          </a:pattFill>
        </p:grpSpPr>
        <p:sp>
          <p:nvSpPr>
            <p:cNvPr id="22" name="Rectangle 24" descr="Light upward diagonal">
              <a:extLst>
                <a:ext uri="{FF2B5EF4-FFF2-40B4-BE49-F238E27FC236}">
                  <a16:creationId xmlns:a16="http://schemas.microsoft.com/office/drawing/2014/main" id="{B0ED948D-3BD9-62D6-4D41-EC1F8C4B231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" y="7"/>
              <a:ext cx="135" cy="9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465962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23" name="AutoShape 25">
              <a:extLst>
                <a:ext uri="{FF2B5EF4-FFF2-40B4-BE49-F238E27FC236}">
                  <a16:creationId xmlns:a16="http://schemas.microsoft.com/office/drawing/2014/main" id="{01B57B85-1595-93EC-2B04-6E98EDD4B44C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57" y="0"/>
              <a:ext cx="130" cy="0"/>
            </a:xfrm>
            <a:prstGeom prst="straightConnector1">
              <a:avLst/>
            </a:prstGeom>
            <a:grpFill/>
            <a:ln w="15875">
              <a:solidFill>
                <a:srgbClr val="000000"/>
              </a:solidFill>
              <a:round/>
              <a:headEnd/>
              <a:tailEnd/>
            </a:ln>
          </p:spPr>
        </p:cxnSp>
      </p:grpSp>
      <p:sp>
        <p:nvSpPr>
          <p:cNvPr id="42" name="Metin kutusu 41">
            <a:extLst>
              <a:ext uri="{FF2B5EF4-FFF2-40B4-BE49-F238E27FC236}">
                <a16:creationId xmlns:a16="http://schemas.microsoft.com/office/drawing/2014/main" id="{85537D50-CF82-9954-442F-B858DE92D279}"/>
              </a:ext>
            </a:extLst>
          </p:cNvPr>
          <p:cNvSpPr txBox="1"/>
          <p:nvPr/>
        </p:nvSpPr>
        <p:spPr>
          <a:xfrm>
            <a:off x="6521017" y="2884896"/>
            <a:ext cx="40117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</a:t>
            </a:r>
            <a:endParaRPr kumimoji="0" lang="en-US" sz="2400" b="1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3" name="Metin kutusu 42">
            <a:extLst>
              <a:ext uri="{FF2B5EF4-FFF2-40B4-BE49-F238E27FC236}">
                <a16:creationId xmlns:a16="http://schemas.microsoft.com/office/drawing/2014/main" id="{83B3B1C6-0186-3863-216E-E09BBD6DA2BE}"/>
              </a:ext>
            </a:extLst>
          </p:cNvPr>
          <p:cNvSpPr txBox="1"/>
          <p:nvPr/>
        </p:nvSpPr>
        <p:spPr>
          <a:xfrm>
            <a:off x="6835977" y="1919696"/>
            <a:ext cx="40117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</a:t>
            </a:r>
            <a:endParaRPr kumimoji="0" lang="en-US" sz="2400" b="1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4" name="Metin kutusu 43">
            <a:extLst>
              <a:ext uri="{FF2B5EF4-FFF2-40B4-BE49-F238E27FC236}">
                <a16:creationId xmlns:a16="http://schemas.microsoft.com/office/drawing/2014/main" id="{749C2BA9-D291-9260-E41C-576D7A545A2A}"/>
              </a:ext>
            </a:extLst>
          </p:cNvPr>
          <p:cNvSpPr txBox="1"/>
          <p:nvPr/>
        </p:nvSpPr>
        <p:spPr>
          <a:xfrm>
            <a:off x="9091497" y="1889216"/>
            <a:ext cx="40117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3</a:t>
            </a:r>
            <a:endParaRPr kumimoji="0" lang="en-US" sz="2400" b="1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5" name="Metin kutusu 44">
            <a:extLst>
              <a:ext uri="{FF2B5EF4-FFF2-40B4-BE49-F238E27FC236}">
                <a16:creationId xmlns:a16="http://schemas.microsoft.com/office/drawing/2014/main" id="{D388EFEB-7564-7A62-000C-50515E32CB35}"/>
              </a:ext>
            </a:extLst>
          </p:cNvPr>
          <p:cNvSpPr txBox="1"/>
          <p:nvPr/>
        </p:nvSpPr>
        <p:spPr>
          <a:xfrm>
            <a:off x="9332839" y="2884896"/>
            <a:ext cx="33255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4</a:t>
            </a:r>
            <a:endParaRPr kumimoji="0" lang="en-US" sz="2400" b="1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7" name="Metin kutusu 46">
            <a:extLst>
              <a:ext uri="{FF2B5EF4-FFF2-40B4-BE49-F238E27FC236}">
                <a16:creationId xmlns:a16="http://schemas.microsoft.com/office/drawing/2014/main" id="{AAA3A480-C1B0-E2DC-950F-37571A8C337B}"/>
              </a:ext>
            </a:extLst>
          </p:cNvPr>
          <p:cNvSpPr txBox="1"/>
          <p:nvPr/>
        </p:nvSpPr>
        <p:spPr>
          <a:xfrm>
            <a:off x="6307657" y="3362416"/>
            <a:ext cx="40117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1’</a:t>
            </a:r>
            <a:endParaRPr kumimoji="0" lang="en-US" sz="2400" b="1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8" name="Metin kutusu 47">
            <a:extLst>
              <a:ext uri="{FF2B5EF4-FFF2-40B4-BE49-F238E27FC236}">
                <a16:creationId xmlns:a16="http://schemas.microsoft.com/office/drawing/2014/main" id="{0F6207CE-0CC5-9D05-4C10-1067F0F5134A}"/>
              </a:ext>
            </a:extLst>
          </p:cNvPr>
          <p:cNvSpPr txBox="1"/>
          <p:nvPr/>
        </p:nvSpPr>
        <p:spPr>
          <a:xfrm>
            <a:off x="9556359" y="3339897"/>
            <a:ext cx="40117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4’</a:t>
            </a:r>
            <a:endParaRPr kumimoji="0" lang="en-US" sz="2400" b="1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50" name="Düz Ok Bağlayıcısı 49">
            <a:extLst>
              <a:ext uri="{FF2B5EF4-FFF2-40B4-BE49-F238E27FC236}">
                <a16:creationId xmlns:a16="http://schemas.microsoft.com/office/drawing/2014/main" id="{89F1B0F5-5645-6F18-4F71-92400F735441}"/>
              </a:ext>
            </a:extLst>
          </p:cNvPr>
          <p:cNvCxnSpPr>
            <a:cxnSpLocks/>
          </p:cNvCxnSpPr>
          <p:nvPr/>
        </p:nvCxnSpPr>
        <p:spPr>
          <a:xfrm flipH="1">
            <a:off x="6806185" y="3983084"/>
            <a:ext cx="2581655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1" name="Düz Bağlayıcı 50">
            <a:extLst>
              <a:ext uri="{FF2B5EF4-FFF2-40B4-BE49-F238E27FC236}">
                <a16:creationId xmlns:a16="http://schemas.microsoft.com/office/drawing/2014/main" id="{BB410C1A-592E-E480-7871-22FDC92F7B20}"/>
              </a:ext>
            </a:extLst>
          </p:cNvPr>
          <p:cNvCxnSpPr/>
          <p:nvPr/>
        </p:nvCxnSpPr>
        <p:spPr>
          <a:xfrm>
            <a:off x="6806185" y="3839669"/>
            <a:ext cx="0" cy="25563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2" name="Metin kutusu 51">
            <a:extLst>
              <a:ext uri="{FF2B5EF4-FFF2-40B4-BE49-F238E27FC236}">
                <a16:creationId xmlns:a16="http://schemas.microsoft.com/office/drawing/2014/main" id="{25D79524-9D8E-AA03-8D77-1C7644BD2D2C}"/>
              </a:ext>
            </a:extLst>
          </p:cNvPr>
          <p:cNvSpPr txBox="1"/>
          <p:nvPr/>
        </p:nvSpPr>
        <p:spPr>
          <a:xfrm>
            <a:off x="7862137" y="3635685"/>
            <a:ext cx="6242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10 m</a:t>
            </a:r>
            <a:endParaRPr kumimoji="0" lang="en-US" sz="2400" b="1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53" name="Düz Bağlayıcı 52">
            <a:extLst>
              <a:ext uri="{FF2B5EF4-FFF2-40B4-BE49-F238E27FC236}">
                <a16:creationId xmlns:a16="http://schemas.microsoft.com/office/drawing/2014/main" id="{30A1EF7B-5BB8-9A24-A912-8A89CBE7B722}"/>
              </a:ext>
            </a:extLst>
          </p:cNvPr>
          <p:cNvCxnSpPr/>
          <p:nvPr/>
        </p:nvCxnSpPr>
        <p:spPr>
          <a:xfrm>
            <a:off x="9386825" y="3829509"/>
            <a:ext cx="0" cy="25563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4" name="Düz Bağlayıcı 53">
            <a:extLst>
              <a:ext uri="{FF2B5EF4-FFF2-40B4-BE49-F238E27FC236}">
                <a16:creationId xmlns:a16="http://schemas.microsoft.com/office/drawing/2014/main" id="{562DD06E-E612-17A0-7A90-4CE3439FEC53}"/>
              </a:ext>
            </a:extLst>
          </p:cNvPr>
          <p:cNvCxnSpPr/>
          <p:nvPr/>
        </p:nvCxnSpPr>
        <p:spPr>
          <a:xfrm>
            <a:off x="10657840" y="2049804"/>
            <a:ext cx="23368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5" name="Düz Bağlayıcı 54">
            <a:extLst>
              <a:ext uri="{FF2B5EF4-FFF2-40B4-BE49-F238E27FC236}">
                <a16:creationId xmlns:a16="http://schemas.microsoft.com/office/drawing/2014/main" id="{69358D33-F8A1-E63D-F659-209AEA50FE02}"/>
              </a:ext>
            </a:extLst>
          </p:cNvPr>
          <p:cNvCxnSpPr/>
          <p:nvPr/>
        </p:nvCxnSpPr>
        <p:spPr>
          <a:xfrm>
            <a:off x="10627360" y="3563644"/>
            <a:ext cx="23368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6" name="Düz Ok Bağlayıcısı 55">
            <a:extLst>
              <a:ext uri="{FF2B5EF4-FFF2-40B4-BE49-F238E27FC236}">
                <a16:creationId xmlns:a16="http://schemas.microsoft.com/office/drawing/2014/main" id="{8BFF8D85-5F3C-ACC9-A69D-CF6C180D4738}"/>
              </a:ext>
            </a:extLst>
          </p:cNvPr>
          <p:cNvCxnSpPr>
            <a:cxnSpLocks/>
          </p:cNvCxnSpPr>
          <p:nvPr/>
        </p:nvCxnSpPr>
        <p:spPr>
          <a:xfrm>
            <a:off x="10769600" y="2049804"/>
            <a:ext cx="0" cy="151384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7" name="Metin kutusu 56">
            <a:extLst>
              <a:ext uri="{FF2B5EF4-FFF2-40B4-BE49-F238E27FC236}">
                <a16:creationId xmlns:a16="http://schemas.microsoft.com/office/drawing/2014/main" id="{1BFDBE78-F42F-1252-012E-8718E4406924}"/>
              </a:ext>
            </a:extLst>
          </p:cNvPr>
          <p:cNvSpPr txBox="1"/>
          <p:nvPr/>
        </p:nvSpPr>
        <p:spPr>
          <a:xfrm>
            <a:off x="10391977" y="2457124"/>
            <a:ext cx="58082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5m</a:t>
            </a:r>
            <a:endParaRPr kumimoji="0" lang="en-US" sz="2400" b="1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9" name="Metin kutusu 58">
            <a:extLst>
              <a:ext uri="{FF2B5EF4-FFF2-40B4-BE49-F238E27FC236}">
                <a16:creationId xmlns:a16="http://schemas.microsoft.com/office/drawing/2014/main" id="{322AF35A-FDAC-9981-F6D7-8DDBC192F433}"/>
              </a:ext>
            </a:extLst>
          </p:cNvPr>
          <p:cNvSpPr txBox="1"/>
          <p:nvPr/>
        </p:nvSpPr>
        <p:spPr>
          <a:xfrm>
            <a:off x="6907097" y="2396165"/>
            <a:ext cx="4336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-</a:t>
            </a:r>
            <a:endParaRPr kumimoji="0" lang="en-US" sz="2400" b="1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1" name="Metin kutusu 60">
            <a:extLst>
              <a:ext uri="{FF2B5EF4-FFF2-40B4-BE49-F238E27FC236}">
                <a16:creationId xmlns:a16="http://schemas.microsoft.com/office/drawing/2014/main" id="{12C0DC6D-5D90-AF6E-1D13-F478C5FB4E6E}"/>
              </a:ext>
            </a:extLst>
          </p:cNvPr>
          <p:cNvSpPr txBox="1"/>
          <p:nvPr/>
        </p:nvSpPr>
        <p:spPr>
          <a:xfrm>
            <a:off x="10027785" y="1593525"/>
            <a:ext cx="4336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3 t</a:t>
            </a:r>
            <a:endParaRPr kumimoji="0" lang="en-US" sz="2400" b="1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2" name="Metin kutusu 61">
            <a:extLst>
              <a:ext uri="{FF2B5EF4-FFF2-40B4-BE49-F238E27FC236}">
                <a16:creationId xmlns:a16="http://schemas.microsoft.com/office/drawing/2014/main" id="{ECD7EE5B-0000-CBEE-2060-0A124B085F4D}"/>
              </a:ext>
            </a:extLst>
          </p:cNvPr>
          <p:cNvSpPr txBox="1"/>
          <p:nvPr/>
        </p:nvSpPr>
        <p:spPr>
          <a:xfrm>
            <a:off x="5830137" y="1918645"/>
            <a:ext cx="4336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3 t</a:t>
            </a:r>
            <a:endParaRPr kumimoji="0" lang="en-US" sz="2400" b="1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63" name="Düz Bağlayıcı 62">
            <a:extLst>
              <a:ext uri="{FF2B5EF4-FFF2-40B4-BE49-F238E27FC236}">
                <a16:creationId xmlns:a16="http://schemas.microsoft.com/office/drawing/2014/main" id="{0A961342-9D60-DBFB-B124-358D4A2BC33C}"/>
              </a:ext>
            </a:extLst>
          </p:cNvPr>
          <p:cNvCxnSpPr/>
          <p:nvPr/>
        </p:nvCxnSpPr>
        <p:spPr>
          <a:xfrm>
            <a:off x="9325865" y="2193749"/>
            <a:ext cx="0" cy="25563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4" name="Düz Ok Bağlayıcısı 63">
            <a:extLst>
              <a:ext uri="{FF2B5EF4-FFF2-40B4-BE49-F238E27FC236}">
                <a16:creationId xmlns:a16="http://schemas.microsoft.com/office/drawing/2014/main" id="{0ACCA733-CCD9-1394-3826-AD47781FB30C}"/>
              </a:ext>
            </a:extLst>
          </p:cNvPr>
          <p:cNvCxnSpPr/>
          <p:nvPr/>
        </p:nvCxnSpPr>
        <p:spPr>
          <a:xfrm flipH="1">
            <a:off x="9306560" y="2365684"/>
            <a:ext cx="751840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5" name="Metin kutusu 64">
            <a:extLst>
              <a:ext uri="{FF2B5EF4-FFF2-40B4-BE49-F238E27FC236}">
                <a16:creationId xmlns:a16="http://schemas.microsoft.com/office/drawing/2014/main" id="{072EB9B2-3E90-25EF-9629-89A2C0DA518F}"/>
              </a:ext>
            </a:extLst>
          </p:cNvPr>
          <p:cNvSpPr txBox="1"/>
          <p:nvPr/>
        </p:nvSpPr>
        <p:spPr>
          <a:xfrm>
            <a:off x="9538537" y="2020244"/>
            <a:ext cx="58082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 m</a:t>
            </a:r>
            <a:endParaRPr kumimoji="0" lang="en-US" sz="2400" b="1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66" name="Düz Bağlayıcı 65">
            <a:extLst>
              <a:ext uri="{FF2B5EF4-FFF2-40B4-BE49-F238E27FC236}">
                <a16:creationId xmlns:a16="http://schemas.microsoft.com/office/drawing/2014/main" id="{D4036426-A110-8F41-D07D-1EF2373A716D}"/>
              </a:ext>
            </a:extLst>
          </p:cNvPr>
          <p:cNvCxnSpPr/>
          <p:nvPr/>
        </p:nvCxnSpPr>
        <p:spPr>
          <a:xfrm>
            <a:off x="10057385" y="2244549"/>
            <a:ext cx="0" cy="25563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0" name="Düz Bağlayıcı 69">
            <a:extLst>
              <a:ext uri="{FF2B5EF4-FFF2-40B4-BE49-F238E27FC236}">
                <a16:creationId xmlns:a16="http://schemas.microsoft.com/office/drawing/2014/main" id="{4AEC9F94-3B9C-76FF-13F6-844E015BB65F}"/>
              </a:ext>
            </a:extLst>
          </p:cNvPr>
          <p:cNvCxnSpPr/>
          <p:nvPr/>
        </p:nvCxnSpPr>
        <p:spPr>
          <a:xfrm>
            <a:off x="6189008" y="2068027"/>
            <a:ext cx="3931920" cy="0"/>
          </a:xfrm>
          <a:prstGeom prst="line">
            <a:avLst/>
          </a:prstGeom>
          <a:ln w="25400"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1" name="Düz Ok Bağlayıcısı 70">
            <a:extLst>
              <a:ext uri="{FF2B5EF4-FFF2-40B4-BE49-F238E27FC236}">
                <a16:creationId xmlns:a16="http://schemas.microsoft.com/office/drawing/2014/main" id="{9A98E12A-C7DF-9634-223C-6A01D03A74B1}"/>
              </a:ext>
            </a:extLst>
          </p:cNvPr>
          <p:cNvCxnSpPr>
            <a:stCxn id="65" idx="3"/>
            <a:endCxn id="65" idx="3"/>
          </p:cNvCxnSpPr>
          <p:nvPr/>
        </p:nvCxnSpPr>
        <p:spPr>
          <a:xfrm>
            <a:off x="10119360" y="2189521"/>
            <a:ext cx="0" cy="0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Düz Bağlayıcı 72">
            <a:extLst>
              <a:ext uri="{FF2B5EF4-FFF2-40B4-BE49-F238E27FC236}">
                <a16:creationId xmlns:a16="http://schemas.microsoft.com/office/drawing/2014/main" id="{A6D7791B-8482-7674-BFA9-1E0B334812E4}"/>
              </a:ext>
            </a:extLst>
          </p:cNvPr>
          <p:cNvCxnSpPr/>
          <p:nvPr/>
        </p:nvCxnSpPr>
        <p:spPr>
          <a:xfrm>
            <a:off x="6868160" y="1551964"/>
            <a:ext cx="0" cy="487680"/>
          </a:xfrm>
          <a:prstGeom prst="line">
            <a:avLst/>
          </a:prstGeom>
          <a:ln w="158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5" name="Düz Bağlayıcı 74">
            <a:extLst>
              <a:ext uri="{FF2B5EF4-FFF2-40B4-BE49-F238E27FC236}">
                <a16:creationId xmlns:a16="http://schemas.microsoft.com/office/drawing/2014/main" id="{54AD5437-BF24-8E3E-D335-FA3DCE626746}"/>
              </a:ext>
            </a:extLst>
          </p:cNvPr>
          <p:cNvCxnSpPr>
            <a:cxnSpLocks/>
          </p:cNvCxnSpPr>
          <p:nvPr/>
        </p:nvCxnSpPr>
        <p:spPr>
          <a:xfrm>
            <a:off x="6862307" y="1518962"/>
            <a:ext cx="2479489" cy="997201"/>
          </a:xfrm>
          <a:prstGeom prst="line">
            <a:avLst/>
          </a:prstGeom>
          <a:ln w="158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7" name="Metin kutusu 76">
            <a:extLst>
              <a:ext uri="{FF2B5EF4-FFF2-40B4-BE49-F238E27FC236}">
                <a16:creationId xmlns:a16="http://schemas.microsoft.com/office/drawing/2014/main" id="{3F84FF0E-433E-E80C-E1C4-4F43D59AD3FF}"/>
              </a:ext>
            </a:extLst>
          </p:cNvPr>
          <p:cNvSpPr txBox="1"/>
          <p:nvPr/>
        </p:nvSpPr>
        <p:spPr>
          <a:xfrm>
            <a:off x="7094639" y="1696716"/>
            <a:ext cx="35389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600" b="1">
                <a:latin typeface="Arial Black" panose="020B0A040201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+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+mn-cs"/>
            </a:endParaRPr>
          </a:p>
        </p:txBody>
      </p:sp>
      <p:cxnSp>
        <p:nvCxnSpPr>
          <p:cNvPr id="84" name="Düz Bağlayıcı 83">
            <a:extLst>
              <a:ext uri="{FF2B5EF4-FFF2-40B4-BE49-F238E27FC236}">
                <a16:creationId xmlns:a16="http://schemas.microsoft.com/office/drawing/2014/main" id="{21356115-4953-5002-C2B7-B362978652DA}"/>
              </a:ext>
            </a:extLst>
          </p:cNvPr>
          <p:cNvCxnSpPr/>
          <p:nvPr/>
        </p:nvCxnSpPr>
        <p:spPr>
          <a:xfrm>
            <a:off x="7223760" y="2021295"/>
            <a:ext cx="0" cy="1493283"/>
          </a:xfrm>
          <a:prstGeom prst="line">
            <a:avLst/>
          </a:prstGeom>
          <a:ln w="158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6" name="Düz Bağlayıcı 85">
            <a:extLst>
              <a:ext uri="{FF2B5EF4-FFF2-40B4-BE49-F238E27FC236}">
                <a16:creationId xmlns:a16="http://schemas.microsoft.com/office/drawing/2014/main" id="{911CDA78-7308-E883-FDF0-AC6E60D6101E}"/>
              </a:ext>
            </a:extLst>
          </p:cNvPr>
          <p:cNvCxnSpPr>
            <a:cxnSpLocks/>
          </p:cNvCxnSpPr>
          <p:nvPr/>
        </p:nvCxnSpPr>
        <p:spPr>
          <a:xfrm>
            <a:off x="6846137" y="3533164"/>
            <a:ext cx="391019" cy="8441"/>
          </a:xfrm>
          <a:prstGeom prst="line">
            <a:avLst/>
          </a:prstGeom>
          <a:ln w="158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8" name="Metin kutusu 87">
            <a:extLst>
              <a:ext uri="{FF2B5EF4-FFF2-40B4-BE49-F238E27FC236}">
                <a16:creationId xmlns:a16="http://schemas.microsoft.com/office/drawing/2014/main" id="{2DDCE68E-F082-39C7-4B1E-91118C2D5E4D}"/>
              </a:ext>
            </a:extLst>
          </p:cNvPr>
          <p:cNvSpPr txBox="1"/>
          <p:nvPr/>
        </p:nvSpPr>
        <p:spPr>
          <a:xfrm>
            <a:off x="6696525" y="1187714"/>
            <a:ext cx="580824" cy="3772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15 t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9" name="Metin kutusu 88">
            <a:extLst>
              <a:ext uri="{FF2B5EF4-FFF2-40B4-BE49-F238E27FC236}">
                <a16:creationId xmlns:a16="http://schemas.microsoft.com/office/drawing/2014/main" id="{85468F17-7BEE-B419-49FC-39B156C09936}"/>
              </a:ext>
            </a:extLst>
          </p:cNvPr>
          <p:cNvSpPr txBox="1"/>
          <p:nvPr/>
        </p:nvSpPr>
        <p:spPr>
          <a:xfrm>
            <a:off x="8799645" y="2427234"/>
            <a:ext cx="580823" cy="3772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15 t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90" name="Düz Bağlayıcı 89">
            <a:extLst>
              <a:ext uri="{FF2B5EF4-FFF2-40B4-BE49-F238E27FC236}">
                <a16:creationId xmlns:a16="http://schemas.microsoft.com/office/drawing/2014/main" id="{0229FC38-9E62-1303-DDB7-1A7301B99013}"/>
              </a:ext>
            </a:extLst>
          </p:cNvPr>
          <p:cNvCxnSpPr/>
          <p:nvPr/>
        </p:nvCxnSpPr>
        <p:spPr>
          <a:xfrm>
            <a:off x="9652000" y="2051775"/>
            <a:ext cx="0" cy="1493283"/>
          </a:xfrm>
          <a:prstGeom prst="line">
            <a:avLst/>
          </a:prstGeom>
          <a:ln w="158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1" name="Metin kutusu 90">
            <a:extLst>
              <a:ext uri="{FF2B5EF4-FFF2-40B4-BE49-F238E27FC236}">
                <a16:creationId xmlns:a16="http://schemas.microsoft.com/office/drawing/2014/main" id="{1F707EE4-7518-989B-51FB-5EA40659BEF4}"/>
              </a:ext>
            </a:extLst>
          </p:cNvPr>
          <p:cNvSpPr txBox="1"/>
          <p:nvPr/>
        </p:nvSpPr>
        <p:spPr>
          <a:xfrm>
            <a:off x="9571804" y="2498752"/>
            <a:ext cx="7422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2.07 t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2" name="Metin kutusu 91">
            <a:extLst>
              <a:ext uri="{FF2B5EF4-FFF2-40B4-BE49-F238E27FC236}">
                <a16:creationId xmlns:a16="http://schemas.microsoft.com/office/drawing/2014/main" id="{92B888B7-2701-E198-7837-A0C593423D20}"/>
              </a:ext>
            </a:extLst>
          </p:cNvPr>
          <p:cNvSpPr txBox="1"/>
          <p:nvPr/>
        </p:nvSpPr>
        <p:spPr>
          <a:xfrm>
            <a:off x="7184204" y="2458112"/>
            <a:ext cx="7422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2.07 t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94" name="Düz Bağlayıcı 93">
            <a:extLst>
              <a:ext uri="{FF2B5EF4-FFF2-40B4-BE49-F238E27FC236}">
                <a16:creationId xmlns:a16="http://schemas.microsoft.com/office/drawing/2014/main" id="{E5A2A669-41AE-C2AE-FFEC-AD68336024F1}"/>
              </a:ext>
            </a:extLst>
          </p:cNvPr>
          <p:cNvCxnSpPr>
            <a:cxnSpLocks/>
          </p:cNvCxnSpPr>
          <p:nvPr/>
        </p:nvCxnSpPr>
        <p:spPr>
          <a:xfrm>
            <a:off x="9305545" y="1726194"/>
            <a:ext cx="763015" cy="0"/>
          </a:xfrm>
          <a:prstGeom prst="line">
            <a:avLst/>
          </a:prstGeom>
          <a:ln w="158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6" name="Düz Bağlayıcı 95">
            <a:extLst>
              <a:ext uri="{FF2B5EF4-FFF2-40B4-BE49-F238E27FC236}">
                <a16:creationId xmlns:a16="http://schemas.microsoft.com/office/drawing/2014/main" id="{0EE49535-05ED-B829-AC46-12070114FC9E}"/>
              </a:ext>
            </a:extLst>
          </p:cNvPr>
          <p:cNvCxnSpPr/>
          <p:nvPr/>
        </p:nvCxnSpPr>
        <p:spPr>
          <a:xfrm>
            <a:off x="9322958" y="1734844"/>
            <a:ext cx="0" cy="294640"/>
          </a:xfrm>
          <a:prstGeom prst="line">
            <a:avLst/>
          </a:prstGeom>
          <a:ln w="2222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9" name="Metin kutusu 98">
            <a:extLst>
              <a:ext uri="{FF2B5EF4-FFF2-40B4-BE49-F238E27FC236}">
                <a16:creationId xmlns:a16="http://schemas.microsoft.com/office/drawing/2014/main" id="{C45321CF-EE36-4CE4-F84D-DA4B0DCB19D6}"/>
              </a:ext>
            </a:extLst>
          </p:cNvPr>
          <p:cNvSpPr txBox="1"/>
          <p:nvPr/>
        </p:nvSpPr>
        <p:spPr>
          <a:xfrm>
            <a:off x="9533039" y="1717036"/>
            <a:ext cx="35389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600" b="1">
                <a:latin typeface="Arial Black" panose="020B0A040201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+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+mn-cs"/>
            </a:endParaRPr>
          </a:p>
        </p:txBody>
      </p:sp>
      <p:sp>
        <p:nvSpPr>
          <p:cNvPr id="100" name="Metin kutusu 99">
            <a:extLst>
              <a:ext uri="{FF2B5EF4-FFF2-40B4-BE49-F238E27FC236}">
                <a16:creationId xmlns:a16="http://schemas.microsoft.com/office/drawing/2014/main" id="{48418C39-24BC-A0B9-8E73-A062E67CB1D1}"/>
              </a:ext>
            </a:extLst>
          </p:cNvPr>
          <p:cNvSpPr txBox="1"/>
          <p:nvPr/>
        </p:nvSpPr>
        <p:spPr>
          <a:xfrm>
            <a:off x="6373279" y="2001516"/>
            <a:ext cx="35389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600" b="1">
                <a:latin typeface="Arial Black" panose="020B0A040201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-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+mn-cs"/>
            </a:endParaRPr>
          </a:p>
        </p:txBody>
      </p:sp>
      <p:cxnSp>
        <p:nvCxnSpPr>
          <p:cNvPr id="101" name="Düz Bağlayıcı 100">
            <a:extLst>
              <a:ext uri="{FF2B5EF4-FFF2-40B4-BE49-F238E27FC236}">
                <a16:creationId xmlns:a16="http://schemas.microsoft.com/office/drawing/2014/main" id="{68BF9D4A-1520-5AFF-811B-3C4692641EC5}"/>
              </a:ext>
            </a:extLst>
          </p:cNvPr>
          <p:cNvCxnSpPr>
            <a:cxnSpLocks/>
          </p:cNvCxnSpPr>
          <p:nvPr/>
        </p:nvCxnSpPr>
        <p:spPr>
          <a:xfrm>
            <a:off x="6187440" y="2305314"/>
            <a:ext cx="660400" cy="0"/>
          </a:xfrm>
          <a:prstGeom prst="line">
            <a:avLst/>
          </a:prstGeom>
          <a:ln w="158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2" name="Düz Bağlayıcı 101">
            <a:extLst>
              <a:ext uri="{FF2B5EF4-FFF2-40B4-BE49-F238E27FC236}">
                <a16:creationId xmlns:a16="http://schemas.microsoft.com/office/drawing/2014/main" id="{12DC581A-31D2-9F07-9EB9-525AF52DCFEB}"/>
              </a:ext>
            </a:extLst>
          </p:cNvPr>
          <p:cNvCxnSpPr/>
          <p:nvPr/>
        </p:nvCxnSpPr>
        <p:spPr>
          <a:xfrm>
            <a:off x="6183518" y="2009164"/>
            <a:ext cx="0" cy="294640"/>
          </a:xfrm>
          <a:prstGeom prst="line">
            <a:avLst/>
          </a:prstGeom>
          <a:ln w="2222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4" name="Düz Bağlayıcı 103">
            <a:extLst>
              <a:ext uri="{FF2B5EF4-FFF2-40B4-BE49-F238E27FC236}">
                <a16:creationId xmlns:a16="http://schemas.microsoft.com/office/drawing/2014/main" id="{510DEE1B-934C-1B5A-2FB9-269BFABCFE4D}"/>
              </a:ext>
            </a:extLst>
          </p:cNvPr>
          <p:cNvCxnSpPr/>
          <p:nvPr/>
        </p:nvCxnSpPr>
        <p:spPr>
          <a:xfrm>
            <a:off x="10084958" y="1734844"/>
            <a:ext cx="0" cy="294640"/>
          </a:xfrm>
          <a:prstGeom prst="line">
            <a:avLst/>
          </a:prstGeom>
          <a:ln w="2222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5" name="Metin kutusu 104">
            <a:extLst>
              <a:ext uri="{FF2B5EF4-FFF2-40B4-BE49-F238E27FC236}">
                <a16:creationId xmlns:a16="http://schemas.microsoft.com/office/drawing/2014/main" id="{6E07E3DD-8E85-88D4-0765-34042CFD4325}"/>
              </a:ext>
            </a:extLst>
          </p:cNvPr>
          <p:cNvSpPr txBox="1"/>
          <p:nvPr/>
        </p:nvSpPr>
        <p:spPr>
          <a:xfrm>
            <a:off x="9377680" y="2600956"/>
            <a:ext cx="3466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600" b="1">
                <a:latin typeface="Arial Black" panose="020B0A040201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+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+mn-cs"/>
            </a:endParaRPr>
          </a:p>
        </p:txBody>
      </p:sp>
      <p:sp>
        <p:nvSpPr>
          <p:cNvPr id="106" name="Metin kutusu 105">
            <a:extLst>
              <a:ext uri="{FF2B5EF4-FFF2-40B4-BE49-F238E27FC236}">
                <a16:creationId xmlns:a16="http://schemas.microsoft.com/office/drawing/2014/main" id="{040DAFA5-27F4-A6AF-079D-186135FA5614}"/>
              </a:ext>
            </a:extLst>
          </p:cNvPr>
          <p:cNvSpPr txBox="1"/>
          <p:nvPr/>
        </p:nvSpPr>
        <p:spPr>
          <a:xfrm>
            <a:off x="8984399" y="2052316"/>
            <a:ext cx="35389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600" b="1">
                <a:latin typeface="Arial Black" panose="020B0A040201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-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+mn-cs"/>
            </a:endParaRPr>
          </a:p>
        </p:txBody>
      </p:sp>
      <p:pic>
        <p:nvPicPr>
          <p:cNvPr id="107" name="Resim 106">
            <a:extLst>
              <a:ext uri="{FF2B5EF4-FFF2-40B4-BE49-F238E27FC236}">
                <a16:creationId xmlns:a16="http://schemas.microsoft.com/office/drawing/2014/main" id="{0BB45BC1-B603-59CB-8980-C81E6B65E0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772" y="998879"/>
            <a:ext cx="5286375" cy="3981450"/>
          </a:xfrm>
          <a:prstGeom prst="rect">
            <a:avLst/>
          </a:prstGeom>
        </p:spPr>
      </p:pic>
      <p:sp>
        <p:nvSpPr>
          <p:cNvPr id="108" name="Metin kutusu 107">
            <a:extLst>
              <a:ext uri="{FF2B5EF4-FFF2-40B4-BE49-F238E27FC236}">
                <a16:creationId xmlns:a16="http://schemas.microsoft.com/office/drawing/2014/main" id="{6A09468E-A855-2C50-13DE-F1B7FD4F2141}"/>
              </a:ext>
            </a:extLst>
          </p:cNvPr>
          <p:cNvSpPr txBox="1"/>
          <p:nvPr/>
        </p:nvSpPr>
        <p:spPr>
          <a:xfrm>
            <a:off x="3609759" y="609795"/>
            <a:ext cx="46352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6"/>
              <a:tabLst/>
              <a:defRPr/>
            </a:pPr>
            <a:r>
              <a:rPr kumimoji="0" lang="tr-T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Moment ve kesme kuvveti diyagramları: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" name="Resim 1">
            <a:extLst>
              <a:ext uri="{FF2B5EF4-FFF2-40B4-BE49-F238E27FC236}">
                <a16:creationId xmlns:a16="http://schemas.microsoft.com/office/drawing/2014/main" id="{562F58F4-7F1B-899C-C3D5-F2D65A2B9BF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98382" y="4122168"/>
            <a:ext cx="2676525" cy="2686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76840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kutusu 2">
            <a:extLst>
              <a:ext uri="{FF2B5EF4-FFF2-40B4-BE49-F238E27FC236}">
                <a16:creationId xmlns:a16="http://schemas.microsoft.com/office/drawing/2014/main" id="{78C9ED36-78EF-9C2F-2BDA-8E5B2DF9E819}"/>
              </a:ext>
            </a:extLst>
          </p:cNvPr>
          <p:cNvSpPr txBox="1"/>
          <p:nvPr/>
        </p:nvSpPr>
        <p:spPr>
          <a:xfrm>
            <a:off x="1605281" y="477520"/>
            <a:ext cx="84306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20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DÜĞÜM NOKTALARI SABİT SİSTEMLERE CROSS METODUNUN UYGULANMASI;</a:t>
            </a:r>
          </a:p>
        </p:txBody>
      </p:sp>
      <p:sp>
        <p:nvSpPr>
          <p:cNvPr id="31" name="Metin kutusu 30">
            <a:extLst>
              <a:ext uri="{FF2B5EF4-FFF2-40B4-BE49-F238E27FC236}">
                <a16:creationId xmlns:a16="http://schemas.microsoft.com/office/drawing/2014/main" id="{537AA46F-3202-B642-09C0-1FC63E765F1E}"/>
              </a:ext>
            </a:extLst>
          </p:cNvPr>
          <p:cNvSpPr txBox="1"/>
          <p:nvPr/>
        </p:nvSpPr>
        <p:spPr>
          <a:xfrm>
            <a:off x="3208857" y="2097497"/>
            <a:ext cx="4519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</a:t>
            </a:r>
            <a:r>
              <a:rPr kumimoji="0" lang="tr-TR" sz="18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</a:t>
            </a:r>
            <a:endParaRPr kumimoji="0" lang="en-US" sz="1800" b="1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9" name="Düz Bağlayıcı 8">
            <a:extLst>
              <a:ext uri="{FF2B5EF4-FFF2-40B4-BE49-F238E27FC236}">
                <a16:creationId xmlns:a16="http://schemas.microsoft.com/office/drawing/2014/main" id="{E3C862F0-7206-DB24-156C-D56BE4EB9D7A}"/>
              </a:ext>
            </a:extLst>
          </p:cNvPr>
          <p:cNvCxnSpPr/>
          <p:nvPr/>
        </p:nvCxnSpPr>
        <p:spPr>
          <a:xfrm>
            <a:off x="2011973" y="2484464"/>
            <a:ext cx="3556000" cy="0"/>
          </a:xfrm>
          <a:prstGeom prst="line">
            <a:avLst/>
          </a:prstGeom>
          <a:ln w="3492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Düz Bağlayıcı 10">
            <a:extLst>
              <a:ext uri="{FF2B5EF4-FFF2-40B4-BE49-F238E27FC236}">
                <a16:creationId xmlns:a16="http://schemas.microsoft.com/office/drawing/2014/main" id="{A49D2570-BD8F-1477-C095-07242B168375}"/>
              </a:ext>
            </a:extLst>
          </p:cNvPr>
          <p:cNvCxnSpPr/>
          <p:nvPr/>
        </p:nvCxnSpPr>
        <p:spPr>
          <a:xfrm>
            <a:off x="2028447" y="2495906"/>
            <a:ext cx="0" cy="1757680"/>
          </a:xfrm>
          <a:prstGeom prst="line">
            <a:avLst/>
          </a:prstGeom>
          <a:ln w="317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Düz Bağlayıcı 11">
            <a:extLst>
              <a:ext uri="{FF2B5EF4-FFF2-40B4-BE49-F238E27FC236}">
                <a16:creationId xmlns:a16="http://schemas.microsoft.com/office/drawing/2014/main" id="{EACB4334-D1D9-FD22-B0D1-648FB173C78D}"/>
              </a:ext>
            </a:extLst>
          </p:cNvPr>
          <p:cNvCxnSpPr/>
          <p:nvPr/>
        </p:nvCxnSpPr>
        <p:spPr>
          <a:xfrm>
            <a:off x="4019807" y="2503502"/>
            <a:ext cx="0" cy="1757680"/>
          </a:xfrm>
          <a:prstGeom prst="line">
            <a:avLst/>
          </a:prstGeom>
          <a:ln w="317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3" name="Resim 12">
            <a:extLst>
              <a:ext uri="{FF2B5EF4-FFF2-40B4-BE49-F238E27FC236}">
                <a16:creationId xmlns:a16="http://schemas.microsoft.com/office/drawing/2014/main" id="{39ACD278-FE8F-BC8D-7AA4-0E244A7418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3964073" y="2303516"/>
            <a:ext cx="1620368" cy="281266"/>
          </a:xfrm>
          <a:prstGeom prst="rect">
            <a:avLst/>
          </a:prstGeom>
        </p:spPr>
      </p:pic>
      <p:cxnSp>
        <p:nvCxnSpPr>
          <p:cNvPr id="15" name="Düz Ok Bağlayıcısı 14">
            <a:extLst>
              <a:ext uri="{FF2B5EF4-FFF2-40B4-BE49-F238E27FC236}">
                <a16:creationId xmlns:a16="http://schemas.microsoft.com/office/drawing/2014/main" id="{56FB847D-73A0-C40E-039B-3C0892A623F2}"/>
              </a:ext>
            </a:extLst>
          </p:cNvPr>
          <p:cNvCxnSpPr/>
          <p:nvPr/>
        </p:nvCxnSpPr>
        <p:spPr>
          <a:xfrm>
            <a:off x="3095247" y="2097102"/>
            <a:ext cx="0" cy="39784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Düz Ok Bağlayıcısı 16">
            <a:extLst>
              <a:ext uri="{FF2B5EF4-FFF2-40B4-BE49-F238E27FC236}">
                <a16:creationId xmlns:a16="http://schemas.microsoft.com/office/drawing/2014/main" id="{017D3336-F409-0341-004F-D86FB3F0005A}"/>
              </a:ext>
            </a:extLst>
          </p:cNvPr>
          <p:cNvCxnSpPr/>
          <p:nvPr/>
        </p:nvCxnSpPr>
        <p:spPr>
          <a:xfrm>
            <a:off x="1263977" y="3189302"/>
            <a:ext cx="764470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Yay 17">
            <a:extLst>
              <a:ext uri="{FF2B5EF4-FFF2-40B4-BE49-F238E27FC236}">
                <a16:creationId xmlns:a16="http://schemas.microsoft.com/office/drawing/2014/main" id="{41A58EF3-2679-8EC9-4CC5-07CB42B236D3}"/>
              </a:ext>
            </a:extLst>
          </p:cNvPr>
          <p:cNvSpPr/>
          <p:nvPr/>
        </p:nvSpPr>
        <p:spPr>
          <a:xfrm>
            <a:off x="1774447" y="2249502"/>
            <a:ext cx="558800" cy="563879"/>
          </a:xfrm>
          <a:prstGeom prst="arc">
            <a:avLst>
              <a:gd name="adj1" fmla="val 10698919"/>
              <a:gd name="adj2" fmla="val 19599558"/>
            </a:avLst>
          </a:prstGeom>
          <a:ln w="254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Metin kutusu 18">
                <a:extLst>
                  <a:ext uri="{FF2B5EF4-FFF2-40B4-BE49-F238E27FC236}">
                    <a16:creationId xmlns:a16="http://schemas.microsoft.com/office/drawing/2014/main" id="{FDD49906-13D1-50C9-CCF8-826B75BC36BE}"/>
                  </a:ext>
                </a:extLst>
              </p:cNvPr>
              <p:cNvSpPr txBox="1"/>
              <p:nvPr/>
            </p:nvSpPr>
            <p:spPr>
              <a:xfrm>
                <a:off x="6502819" y="1190301"/>
                <a:ext cx="4645588" cy="532453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tr-TR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 Black" panose="020B0A04020102020204" pitchFamily="34" charset="0"/>
                    <a:ea typeface="+mn-ea"/>
                    <a:cs typeface="+mn-cs"/>
                  </a:rPr>
                  <a:t>M</a:t>
                </a:r>
                <a:r>
                  <a:rPr kumimoji="0" lang="tr-TR" sz="2000" b="0" i="0" u="none" strike="noStrike" kern="1200" cap="none" spc="0" normalizeH="0" baseline="-25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 Black" panose="020B0A04020102020204" pitchFamily="34" charset="0"/>
                    <a:ea typeface="+mn-ea"/>
                    <a:cs typeface="+mn-cs"/>
                  </a:rPr>
                  <a:t>i</a:t>
                </a:r>
                <a:r>
                  <a:rPr kumimoji="0" lang="tr-TR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orte" panose="03060902040502070203" pitchFamily="66" charset="0"/>
                    <a:ea typeface="+mn-ea"/>
                    <a:cs typeface="+mn-cs"/>
                  </a:rPr>
                  <a:t> </a:t>
                </a:r>
                <a:r>
                  <a:rPr kumimoji="0" lang="tr-TR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:  Çubukların düğüme tatbik ettikleri momentler ile dışardan düğüm noktasına etkiyen momentin toplamını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tr-TR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M</a:t>
                </a:r>
                <a:r>
                  <a:rPr kumimoji="0" lang="tr-TR" sz="2000" b="1" i="0" u="none" strike="noStrike" kern="1200" cap="none" spc="0" normalizeH="0" baseline="-25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k</a:t>
                </a:r>
                <a:r>
                  <a:rPr kumimoji="0" lang="tr-TR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 :  Kilidin düğüm noktasına tatbik ettiği momenti gösterdiğine göre, </a:t>
                </a:r>
                <a:r>
                  <a:rPr kumimoji="0" lang="tr-TR" sz="2000" b="1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i</a:t>
                </a:r>
                <a:r>
                  <a:rPr kumimoji="0" lang="tr-TR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 düğüm noktasının moment denge denklemi :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tr-TR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Arial" panose="020B0604020202020204" pitchFamily="34" charset="0"/>
                            </a:rPr>
                          </m:ctrlPr>
                        </m:sSubPr>
                        <m:e>
                          <m:r>
                            <a:rPr kumimoji="0" lang="tr-TR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Arial" panose="020B0604020202020204" pitchFamily="34" charset="0"/>
                            </a:rPr>
                            <m:t>𝑀</m:t>
                          </m:r>
                        </m:e>
                        <m:sub>
                          <m:r>
                            <a:rPr kumimoji="0" lang="tr-TR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Arial" panose="020B0604020202020204" pitchFamily="34" charset="0"/>
                            </a:rPr>
                            <m:t>𝑖</m:t>
                          </m:r>
                        </m:sub>
                      </m:sSub>
                      <m:r>
                        <a:rPr kumimoji="0" lang="tr-TR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Arial" panose="020B0604020202020204" pitchFamily="34" charset="0"/>
                        </a:rPr>
                        <m:t>+</m:t>
                      </m:r>
                      <m:sSub>
                        <m:sSubPr>
                          <m:ctrlPr>
                            <a:rPr kumimoji="0" lang="tr-TR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Arial" panose="020B0604020202020204" pitchFamily="34" charset="0"/>
                            </a:rPr>
                          </m:ctrlPr>
                        </m:sSubPr>
                        <m:e>
                          <m:r>
                            <a:rPr kumimoji="0" lang="tr-TR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Arial" panose="020B0604020202020204" pitchFamily="34" charset="0"/>
                            </a:rPr>
                            <m:t>𝑀</m:t>
                          </m:r>
                        </m:e>
                        <m:sub>
                          <m:r>
                            <a:rPr kumimoji="0" lang="tr-TR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Arial" panose="020B0604020202020204" pitchFamily="34" charset="0"/>
                            </a:rPr>
                            <m:t>𝑘</m:t>
                          </m:r>
                        </m:sub>
                      </m:sSub>
                      <m:r>
                        <a:rPr kumimoji="0" lang="tr-TR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Arial" panose="020B0604020202020204" pitchFamily="34" charset="0"/>
                        </a:rPr>
                        <m:t>=0    </m:t>
                      </m:r>
                      <m:r>
                        <a:rPr kumimoji="0" lang="tr-TR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→</m:t>
                      </m:r>
                      <m:sSub>
                        <m:sSubPr>
                          <m:ctrlPr>
                            <a:rPr kumimoji="0" lang="tr-TR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sSubPr>
                        <m:e>
                          <m:r>
                            <a:rPr kumimoji="0" lang="tr-TR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𝑀</m:t>
                          </m:r>
                        </m:e>
                        <m:sub>
                          <m:r>
                            <a:rPr kumimoji="0" lang="tr-TR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𝑖</m:t>
                          </m:r>
                        </m:sub>
                      </m:sSub>
                      <m:r>
                        <a:rPr kumimoji="0" lang="tr-TR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=−</m:t>
                      </m:r>
                      <m:sSub>
                        <m:sSubPr>
                          <m:ctrlPr>
                            <a:rPr kumimoji="0" lang="tr-TR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sSubPr>
                        <m:e>
                          <m:r>
                            <a:rPr kumimoji="0" lang="tr-TR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𝑀</m:t>
                          </m:r>
                        </m:e>
                        <m:sub>
                          <m:r>
                            <a:rPr kumimoji="0" lang="tr-TR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𝑘</m:t>
                          </m:r>
                        </m:sub>
                      </m:sSub>
                    </m:oMath>
                  </m:oMathPara>
                </a14:m>
                <a:endParaRPr kumimoji="0" lang="tr-TR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tr-TR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tr-TR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Kilidin kaldırılması, düğüm noktasına </a:t>
                </a:r>
                <a14:m>
                  <m:oMath xmlns:m="http://schemas.openxmlformats.org/officeDocument/2006/math">
                    <m:r>
                      <a:rPr kumimoji="0" lang="tr-TR" sz="20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−</m:t>
                    </m:r>
                    <m:sSub>
                      <m:sSubPr>
                        <m:ctrlPr>
                          <a:rPr kumimoji="0" lang="tr-TR" sz="20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kumimoji="0" lang="tr-TR" sz="20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𝑀</m:t>
                        </m:r>
                      </m:e>
                      <m:sub>
                        <m:r>
                          <a:rPr kumimoji="0" lang="tr-TR" sz="20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𝑘</m:t>
                        </m:r>
                      </m:sub>
                    </m:sSub>
                  </m:oMath>
                </a14:m>
                <a:r>
                  <a:rPr kumimoji="0" lang="tr-TR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 momentini tatbik etmeğe eşdeğerdir. O halde düğüm noktasının serbest bırakılması demek, kendisine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d>
                      <m:dPr>
                        <m:ctrlPr>
                          <a:rPr kumimoji="0" lang="tr-TR" sz="20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a:rPr kumimoji="0" lang="tr-TR" sz="20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−</m:t>
                        </m:r>
                        <m:sSub>
                          <m:sSubPr>
                            <m:ctrlPr>
                              <a:rPr kumimoji="0" lang="tr-TR" sz="20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bPr>
                          <m:e>
                            <m:r>
                              <a:rPr kumimoji="0" lang="tr-TR" sz="20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𝑀</m:t>
                            </m:r>
                          </m:e>
                          <m:sub>
                            <m:r>
                              <a:rPr kumimoji="0" lang="tr-TR" sz="20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𝑘</m:t>
                            </m:r>
                          </m:sub>
                        </m:sSub>
                        <m:r>
                          <a:rPr kumimoji="0" lang="tr-TR" sz="20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=</m:t>
                        </m:r>
                        <m:sSub>
                          <m:sSubPr>
                            <m:ctrlPr>
                              <a:rPr kumimoji="0" lang="tr-TR" sz="20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bPr>
                          <m:e>
                            <m:r>
                              <a:rPr kumimoji="0" lang="tr-TR" sz="20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𝑀</m:t>
                            </m:r>
                          </m:e>
                          <m:sub>
                            <m:r>
                              <a:rPr kumimoji="0" lang="tr-TR" sz="20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𝑖</m:t>
                            </m:r>
                          </m:sub>
                        </m:sSub>
                      </m:e>
                    </m:d>
                  </m:oMath>
                </a14:m>
                <a:r>
                  <a:rPr kumimoji="0" lang="tr-TR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 çubukların tatbik ettikleri momentlerin toplamına eşit şiddette bir momentin tatbik edilmesi demektir.</a:t>
                </a:r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9" name="Metin kutusu 18">
                <a:extLst>
                  <a:ext uri="{FF2B5EF4-FFF2-40B4-BE49-F238E27FC236}">
                    <a16:creationId xmlns:a16="http://schemas.microsoft.com/office/drawing/2014/main" id="{FDD49906-13D1-50C9-CCF8-826B75BC36B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02819" y="1190301"/>
                <a:ext cx="4645588" cy="5324535"/>
              </a:xfrm>
              <a:prstGeom prst="rect">
                <a:avLst/>
              </a:prstGeom>
              <a:blipFill>
                <a:blip r:embed="rId3"/>
                <a:stretch>
                  <a:fillRect l="-1444" t="-686" r="-525" b="-11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0" name="Grup 19">
            <a:extLst>
              <a:ext uri="{FF2B5EF4-FFF2-40B4-BE49-F238E27FC236}">
                <a16:creationId xmlns:a16="http://schemas.microsoft.com/office/drawing/2014/main" id="{0DE4B4B7-2DA1-AAE8-A3B1-BA96CEA8549D}"/>
              </a:ext>
            </a:extLst>
          </p:cNvPr>
          <p:cNvGrpSpPr/>
          <p:nvPr/>
        </p:nvGrpSpPr>
        <p:grpSpPr bwMode="auto">
          <a:xfrm>
            <a:off x="1811152" y="4261339"/>
            <a:ext cx="422781" cy="116660"/>
            <a:chOff x="50" y="0"/>
            <a:chExt cx="137" cy="103"/>
          </a:xfrm>
          <a:pattFill prst="dkUpDiag">
            <a:fgClr>
              <a:schemeClr val="tx1"/>
            </a:fgClr>
            <a:bgClr>
              <a:schemeClr val="bg1"/>
            </a:bgClr>
          </a:pattFill>
        </p:grpSpPr>
        <p:sp>
          <p:nvSpPr>
            <p:cNvPr id="21" name="Rectangle 24" descr="Light upward diagonal">
              <a:extLst>
                <a:ext uri="{FF2B5EF4-FFF2-40B4-BE49-F238E27FC236}">
                  <a16:creationId xmlns:a16="http://schemas.microsoft.com/office/drawing/2014/main" id="{86DB42C8-C795-79AE-0429-624F549616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" y="7"/>
              <a:ext cx="135" cy="9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465962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22" name="AutoShape 25">
              <a:extLst>
                <a:ext uri="{FF2B5EF4-FFF2-40B4-BE49-F238E27FC236}">
                  <a16:creationId xmlns:a16="http://schemas.microsoft.com/office/drawing/2014/main" id="{505BA8C9-D395-2E65-F8DB-813EF66A2914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57" y="0"/>
              <a:ext cx="130" cy="0"/>
            </a:xfrm>
            <a:prstGeom prst="straightConnector1">
              <a:avLst/>
            </a:prstGeom>
            <a:grpFill/>
            <a:ln w="15875">
              <a:solidFill>
                <a:srgbClr val="000000"/>
              </a:solidFill>
              <a:round/>
              <a:headEnd/>
              <a:tailEnd/>
            </a:ln>
          </p:spPr>
        </p:cxnSp>
      </p:grpSp>
      <p:grpSp>
        <p:nvGrpSpPr>
          <p:cNvPr id="23" name="Grup 22">
            <a:extLst>
              <a:ext uri="{FF2B5EF4-FFF2-40B4-BE49-F238E27FC236}">
                <a16:creationId xmlns:a16="http://schemas.microsoft.com/office/drawing/2014/main" id="{3F31F72E-3C4B-5CAD-B6B2-870E1AA5DB37}"/>
              </a:ext>
            </a:extLst>
          </p:cNvPr>
          <p:cNvGrpSpPr/>
          <p:nvPr/>
        </p:nvGrpSpPr>
        <p:grpSpPr bwMode="auto">
          <a:xfrm>
            <a:off x="3802512" y="4267653"/>
            <a:ext cx="422781" cy="116660"/>
            <a:chOff x="50" y="0"/>
            <a:chExt cx="137" cy="103"/>
          </a:xfrm>
          <a:pattFill prst="dkUpDiag">
            <a:fgClr>
              <a:schemeClr val="tx1"/>
            </a:fgClr>
            <a:bgClr>
              <a:schemeClr val="bg1"/>
            </a:bgClr>
          </a:pattFill>
        </p:grpSpPr>
        <p:sp>
          <p:nvSpPr>
            <p:cNvPr id="24" name="Rectangle 24" descr="Light upward diagonal">
              <a:extLst>
                <a:ext uri="{FF2B5EF4-FFF2-40B4-BE49-F238E27FC236}">
                  <a16:creationId xmlns:a16="http://schemas.microsoft.com/office/drawing/2014/main" id="{C7920328-7D24-7D14-4363-FF6AFB50B6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" y="7"/>
              <a:ext cx="135" cy="9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465962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25" name="AutoShape 25">
              <a:extLst>
                <a:ext uri="{FF2B5EF4-FFF2-40B4-BE49-F238E27FC236}">
                  <a16:creationId xmlns:a16="http://schemas.microsoft.com/office/drawing/2014/main" id="{EDFCF4F6-961B-EE56-F281-964F48F65EC6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57" y="0"/>
              <a:ext cx="130" cy="0"/>
            </a:xfrm>
            <a:prstGeom prst="straightConnector1">
              <a:avLst/>
            </a:prstGeom>
            <a:grpFill/>
            <a:ln w="15875">
              <a:solidFill>
                <a:srgbClr val="000000"/>
              </a:solidFill>
              <a:round/>
              <a:headEnd/>
              <a:tailEnd/>
            </a:ln>
          </p:spPr>
        </p:cxnSp>
      </p:grpSp>
      <p:grpSp>
        <p:nvGrpSpPr>
          <p:cNvPr id="26" name="Grup 25">
            <a:extLst>
              <a:ext uri="{FF2B5EF4-FFF2-40B4-BE49-F238E27FC236}">
                <a16:creationId xmlns:a16="http://schemas.microsoft.com/office/drawing/2014/main" id="{543CF883-C4AE-FFE3-88A3-7287F0153557}"/>
              </a:ext>
            </a:extLst>
          </p:cNvPr>
          <p:cNvGrpSpPr/>
          <p:nvPr/>
        </p:nvGrpSpPr>
        <p:grpSpPr bwMode="auto">
          <a:xfrm rot="16200000">
            <a:off x="5428112" y="2418533"/>
            <a:ext cx="422781" cy="116660"/>
            <a:chOff x="50" y="0"/>
            <a:chExt cx="137" cy="103"/>
          </a:xfrm>
          <a:pattFill prst="dkUpDiag">
            <a:fgClr>
              <a:schemeClr val="tx1"/>
            </a:fgClr>
            <a:bgClr>
              <a:schemeClr val="bg1"/>
            </a:bgClr>
          </a:pattFill>
        </p:grpSpPr>
        <p:sp>
          <p:nvSpPr>
            <p:cNvPr id="27" name="Rectangle 24" descr="Light upward diagonal">
              <a:extLst>
                <a:ext uri="{FF2B5EF4-FFF2-40B4-BE49-F238E27FC236}">
                  <a16:creationId xmlns:a16="http://schemas.microsoft.com/office/drawing/2014/main" id="{38C1B097-8BE0-E001-B06F-0670B5DA026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" y="7"/>
              <a:ext cx="135" cy="9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465962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28" name="AutoShape 25">
              <a:extLst>
                <a:ext uri="{FF2B5EF4-FFF2-40B4-BE49-F238E27FC236}">
                  <a16:creationId xmlns:a16="http://schemas.microsoft.com/office/drawing/2014/main" id="{72744EC7-4125-5B74-B099-4C506A19A32A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57" y="0"/>
              <a:ext cx="130" cy="0"/>
            </a:xfrm>
            <a:prstGeom prst="straightConnector1">
              <a:avLst/>
            </a:prstGeom>
            <a:grpFill/>
            <a:ln w="15875">
              <a:solidFill>
                <a:srgbClr val="000000"/>
              </a:solidFill>
              <a:round/>
              <a:headEnd/>
              <a:tailEnd/>
            </a:ln>
          </p:spPr>
        </p:cxnSp>
      </p:grpSp>
      <p:sp>
        <p:nvSpPr>
          <p:cNvPr id="30" name="Metin kutusu 29">
            <a:extLst>
              <a:ext uri="{FF2B5EF4-FFF2-40B4-BE49-F238E27FC236}">
                <a16:creationId xmlns:a16="http://schemas.microsoft.com/office/drawing/2014/main" id="{A6798606-C7FC-72DE-8451-4594FB0C45A5}"/>
              </a:ext>
            </a:extLst>
          </p:cNvPr>
          <p:cNvSpPr txBox="1"/>
          <p:nvPr/>
        </p:nvSpPr>
        <p:spPr>
          <a:xfrm>
            <a:off x="1589864" y="1934542"/>
            <a:ext cx="4519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</a:t>
            </a:r>
            <a:r>
              <a:rPr kumimoji="0" lang="tr-TR" sz="18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</a:t>
            </a:r>
            <a:endParaRPr kumimoji="0" lang="en-US" sz="1800" b="1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2" name="Metin kutusu 31">
            <a:extLst>
              <a:ext uri="{FF2B5EF4-FFF2-40B4-BE49-F238E27FC236}">
                <a16:creationId xmlns:a16="http://schemas.microsoft.com/office/drawing/2014/main" id="{3C774603-9559-CE14-9FC0-FE3755561FB9}"/>
              </a:ext>
            </a:extLst>
          </p:cNvPr>
          <p:cNvSpPr txBox="1"/>
          <p:nvPr/>
        </p:nvSpPr>
        <p:spPr>
          <a:xfrm>
            <a:off x="2006424" y="2352384"/>
            <a:ext cx="30650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</a:t>
            </a:r>
            <a:endParaRPr kumimoji="0" lang="en-US" sz="2400" b="1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4" name="Metin kutusu 33">
            <a:extLst>
              <a:ext uri="{FF2B5EF4-FFF2-40B4-BE49-F238E27FC236}">
                <a16:creationId xmlns:a16="http://schemas.microsoft.com/office/drawing/2014/main" id="{60143AFC-6154-9332-B195-8AE8C14CC18F}"/>
              </a:ext>
            </a:extLst>
          </p:cNvPr>
          <p:cNvSpPr txBox="1"/>
          <p:nvPr/>
        </p:nvSpPr>
        <p:spPr>
          <a:xfrm>
            <a:off x="3794584" y="2361262"/>
            <a:ext cx="30650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</a:t>
            </a:r>
            <a:endParaRPr kumimoji="0" lang="en-US" sz="2400" b="1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5" name="Metin kutusu 34">
            <a:extLst>
              <a:ext uri="{FF2B5EF4-FFF2-40B4-BE49-F238E27FC236}">
                <a16:creationId xmlns:a16="http://schemas.microsoft.com/office/drawing/2014/main" id="{33AFE752-3A2D-EFE1-F335-B61CA1BADDF9}"/>
              </a:ext>
            </a:extLst>
          </p:cNvPr>
          <p:cNvSpPr txBox="1"/>
          <p:nvPr/>
        </p:nvSpPr>
        <p:spPr>
          <a:xfrm>
            <a:off x="2069087" y="2813381"/>
            <a:ext cx="295364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Δθ</a:t>
            </a:r>
            <a:r>
              <a:rPr kumimoji="0" lang="tr-TR" sz="1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i1            </a:t>
            </a:r>
            <a:r>
              <a:rPr kumimoji="0" lang="el-G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Δ</a:t>
            </a:r>
            <a:r>
              <a:rPr kumimoji="0" lang="tr-T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</a:t>
            </a:r>
            <a:r>
              <a:rPr kumimoji="0" lang="tr-TR" sz="1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i1                      </a:t>
            </a:r>
            <a:r>
              <a:rPr kumimoji="0" lang="el-G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Δθ</a:t>
            </a:r>
            <a:r>
              <a:rPr kumimoji="0" lang="tr-TR" sz="1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j1</a:t>
            </a:r>
            <a:r>
              <a:rPr kumimoji="0" lang="tr-T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Δθ</a:t>
            </a:r>
            <a:r>
              <a:rPr kumimoji="0" lang="tr-TR" sz="1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i2           </a:t>
            </a:r>
            <a:r>
              <a:rPr kumimoji="0" lang="el-G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Δ</a:t>
            </a:r>
            <a:r>
              <a:rPr kumimoji="0" lang="tr-T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</a:t>
            </a:r>
            <a:r>
              <a:rPr kumimoji="0" lang="tr-TR" sz="1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i2                       </a:t>
            </a:r>
            <a:r>
              <a:rPr kumimoji="0" lang="el-G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Δθ</a:t>
            </a:r>
            <a:r>
              <a:rPr kumimoji="0" lang="tr-TR" sz="1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j2</a:t>
            </a:r>
            <a:r>
              <a:rPr kumimoji="0" lang="tr-T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     …………………………………….</a:t>
            </a:r>
            <a:r>
              <a:rPr kumimoji="0" lang="tr-TR" sz="1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tr-T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……….……………………………</a:t>
            </a:r>
            <a:endParaRPr kumimoji="0" lang="en-US" sz="1800" b="0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37" name="Düz Bağlayıcı 36">
            <a:extLst>
              <a:ext uri="{FF2B5EF4-FFF2-40B4-BE49-F238E27FC236}">
                <a16:creationId xmlns:a16="http://schemas.microsoft.com/office/drawing/2014/main" id="{14BEAF0A-A66B-D2A8-FF9C-61EF5034D1B1}"/>
              </a:ext>
            </a:extLst>
          </p:cNvPr>
          <p:cNvCxnSpPr/>
          <p:nvPr/>
        </p:nvCxnSpPr>
        <p:spPr>
          <a:xfrm>
            <a:off x="2099567" y="4571061"/>
            <a:ext cx="363577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Düz Bağlayıcı 38">
            <a:extLst>
              <a:ext uri="{FF2B5EF4-FFF2-40B4-BE49-F238E27FC236}">
                <a16:creationId xmlns:a16="http://schemas.microsoft.com/office/drawing/2014/main" id="{15461B94-60E8-19EB-E04E-1E08DA56EE52}"/>
              </a:ext>
            </a:extLst>
          </p:cNvPr>
          <p:cNvCxnSpPr/>
          <p:nvPr/>
        </p:nvCxnSpPr>
        <p:spPr>
          <a:xfrm>
            <a:off x="2922527" y="4571061"/>
            <a:ext cx="4165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Düz Bağlayıcı 40">
            <a:extLst>
              <a:ext uri="{FF2B5EF4-FFF2-40B4-BE49-F238E27FC236}">
                <a16:creationId xmlns:a16="http://schemas.microsoft.com/office/drawing/2014/main" id="{C6F90ADD-16A1-460E-0EE4-1E8325952932}"/>
              </a:ext>
            </a:extLst>
          </p:cNvPr>
          <p:cNvCxnSpPr/>
          <p:nvPr/>
        </p:nvCxnSpPr>
        <p:spPr>
          <a:xfrm>
            <a:off x="4019807" y="4571061"/>
            <a:ext cx="37592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Metin kutusu 41">
            <a:extLst>
              <a:ext uri="{FF2B5EF4-FFF2-40B4-BE49-F238E27FC236}">
                <a16:creationId xmlns:a16="http://schemas.microsoft.com/office/drawing/2014/main" id="{8CF31C75-7878-0678-C454-E0162E7C8B7B}"/>
              </a:ext>
            </a:extLst>
          </p:cNvPr>
          <p:cNvSpPr txBox="1"/>
          <p:nvPr/>
        </p:nvSpPr>
        <p:spPr>
          <a:xfrm>
            <a:off x="1987807" y="4545662"/>
            <a:ext cx="259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 </a:t>
            </a:r>
            <a:r>
              <a:rPr kumimoji="0" lang="el-G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θ</a:t>
            </a:r>
            <a:r>
              <a:rPr kumimoji="0" lang="tr-TR" sz="1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 </a:t>
            </a:r>
            <a:r>
              <a:rPr kumimoji="0" lang="tr-T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           </a:t>
            </a:r>
            <a:r>
              <a:rPr kumimoji="0" lang="tr-T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M</a:t>
            </a:r>
            <a:r>
              <a:rPr kumimoji="0" lang="tr-TR" sz="1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ij</a:t>
            </a:r>
            <a:r>
              <a:rPr kumimoji="0" lang="tr-T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orte" panose="03060902040502070203" pitchFamily="66" charset="0"/>
                <a:ea typeface="+mn-ea"/>
                <a:cs typeface="+mn-cs"/>
              </a:rPr>
              <a:t> </a:t>
            </a:r>
            <a:r>
              <a:rPr kumimoji="0" lang="tr-T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               </a:t>
            </a:r>
            <a:r>
              <a:rPr kumimoji="0" lang="el-G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θ</a:t>
            </a:r>
            <a:r>
              <a:rPr kumimoji="0" lang="tr-TR" sz="1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</a:t>
            </a:r>
            <a:r>
              <a:rPr kumimoji="0" lang="tr-T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   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753665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Düz Bağlayıcı 3">
            <a:extLst>
              <a:ext uri="{FF2B5EF4-FFF2-40B4-BE49-F238E27FC236}">
                <a16:creationId xmlns:a16="http://schemas.microsoft.com/office/drawing/2014/main" id="{1FB28552-BCC8-725B-E4DE-0675C8D094BC}"/>
              </a:ext>
            </a:extLst>
          </p:cNvPr>
          <p:cNvCxnSpPr/>
          <p:nvPr/>
        </p:nvCxnSpPr>
        <p:spPr>
          <a:xfrm flipH="1">
            <a:off x="910847" y="3912286"/>
            <a:ext cx="345440" cy="1168400"/>
          </a:xfrm>
          <a:prstGeom prst="line">
            <a:avLst/>
          </a:prstGeom>
          <a:ln w="158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" name="Düz Bağlayıcı 4">
            <a:extLst>
              <a:ext uri="{FF2B5EF4-FFF2-40B4-BE49-F238E27FC236}">
                <a16:creationId xmlns:a16="http://schemas.microsoft.com/office/drawing/2014/main" id="{F0E57436-AB9A-44A3-70A2-82AF5BC87B4E}"/>
              </a:ext>
            </a:extLst>
          </p:cNvPr>
          <p:cNvCxnSpPr/>
          <p:nvPr/>
        </p:nvCxnSpPr>
        <p:spPr>
          <a:xfrm>
            <a:off x="1263977" y="3912286"/>
            <a:ext cx="1292790" cy="0"/>
          </a:xfrm>
          <a:prstGeom prst="line">
            <a:avLst/>
          </a:prstGeom>
          <a:ln w="158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Düz Bağlayıcı 5">
            <a:extLst>
              <a:ext uri="{FF2B5EF4-FFF2-40B4-BE49-F238E27FC236}">
                <a16:creationId xmlns:a16="http://schemas.microsoft.com/office/drawing/2014/main" id="{4BB41F78-A7E1-2577-6BD9-ADA7D30C0851}"/>
              </a:ext>
            </a:extLst>
          </p:cNvPr>
          <p:cNvCxnSpPr/>
          <p:nvPr/>
        </p:nvCxnSpPr>
        <p:spPr>
          <a:xfrm>
            <a:off x="1263977" y="3912286"/>
            <a:ext cx="1199167" cy="1076960"/>
          </a:xfrm>
          <a:prstGeom prst="line">
            <a:avLst/>
          </a:prstGeom>
          <a:ln w="158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Düz Bağlayıcı 6">
            <a:extLst>
              <a:ext uri="{FF2B5EF4-FFF2-40B4-BE49-F238E27FC236}">
                <a16:creationId xmlns:a16="http://schemas.microsoft.com/office/drawing/2014/main" id="{4A60A6ED-459A-D3BB-1F87-A8A54CD59D39}"/>
              </a:ext>
            </a:extLst>
          </p:cNvPr>
          <p:cNvCxnSpPr>
            <a:cxnSpLocks/>
          </p:cNvCxnSpPr>
          <p:nvPr/>
        </p:nvCxnSpPr>
        <p:spPr>
          <a:xfrm flipV="1">
            <a:off x="2323087" y="4847006"/>
            <a:ext cx="304800" cy="29971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Düz Bağlayıcı 7">
            <a:extLst>
              <a:ext uri="{FF2B5EF4-FFF2-40B4-BE49-F238E27FC236}">
                <a16:creationId xmlns:a16="http://schemas.microsoft.com/office/drawing/2014/main" id="{7C6A5AEF-98B4-CE8C-B7FD-0452B766B2C3}"/>
              </a:ext>
            </a:extLst>
          </p:cNvPr>
          <p:cNvCxnSpPr>
            <a:cxnSpLocks/>
          </p:cNvCxnSpPr>
          <p:nvPr/>
        </p:nvCxnSpPr>
        <p:spPr>
          <a:xfrm>
            <a:off x="2566927" y="3724325"/>
            <a:ext cx="0" cy="41148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Düz Bağlayıcı 8">
            <a:extLst>
              <a:ext uri="{FF2B5EF4-FFF2-40B4-BE49-F238E27FC236}">
                <a16:creationId xmlns:a16="http://schemas.microsoft.com/office/drawing/2014/main" id="{DFB47063-62A4-A7D1-341A-F8E6DD6F0C87}"/>
              </a:ext>
            </a:extLst>
          </p:cNvPr>
          <p:cNvCxnSpPr>
            <a:cxnSpLocks/>
          </p:cNvCxnSpPr>
          <p:nvPr/>
        </p:nvCxnSpPr>
        <p:spPr>
          <a:xfrm>
            <a:off x="707647" y="5034965"/>
            <a:ext cx="345440" cy="11176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Metin kutusu 9">
            <a:extLst>
              <a:ext uri="{FF2B5EF4-FFF2-40B4-BE49-F238E27FC236}">
                <a16:creationId xmlns:a16="http://schemas.microsoft.com/office/drawing/2014/main" id="{05BEFF95-0CB2-5B29-0B86-A32C5E17C1C8}"/>
              </a:ext>
            </a:extLst>
          </p:cNvPr>
          <p:cNvSpPr txBox="1"/>
          <p:nvPr/>
        </p:nvSpPr>
        <p:spPr>
          <a:xfrm>
            <a:off x="2575384" y="3668446"/>
            <a:ext cx="30650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</a:t>
            </a:r>
            <a:endParaRPr kumimoji="0" lang="en-US" sz="2400" b="1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Metin kutusu 10">
            <a:extLst>
              <a:ext uri="{FF2B5EF4-FFF2-40B4-BE49-F238E27FC236}">
                <a16:creationId xmlns:a16="http://schemas.microsoft.com/office/drawing/2014/main" id="{BC1E30C3-CF3C-274F-D6D6-B566ECDD1199}"/>
              </a:ext>
            </a:extLst>
          </p:cNvPr>
          <p:cNvSpPr txBox="1"/>
          <p:nvPr/>
        </p:nvSpPr>
        <p:spPr>
          <a:xfrm>
            <a:off x="2422984" y="4867326"/>
            <a:ext cx="30650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</a:t>
            </a:r>
            <a:endParaRPr kumimoji="0" lang="en-US" sz="2400" b="1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Metin kutusu 11">
            <a:extLst>
              <a:ext uri="{FF2B5EF4-FFF2-40B4-BE49-F238E27FC236}">
                <a16:creationId xmlns:a16="http://schemas.microsoft.com/office/drawing/2014/main" id="{09B4DFB8-C0DE-6029-6316-25D1480E1CAE}"/>
              </a:ext>
            </a:extLst>
          </p:cNvPr>
          <p:cNvSpPr txBox="1"/>
          <p:nvPr/>
        </p:nvSpPr>
        <p:spPr>
          <a:xfrm>
            <a:off x="624664" y="4958766"/>
            <a:ext cx="30650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3</a:t>
            </a:r>
            <a:endParaRPr kumimoji="0" lang="en-US" sz="2400" b="1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Metin kutusu 12">
            <a:extLst>
              <a:ext uri="{FF2B5EF4-FFF2-40B4-BE49-F238E27FC236}">
                <a16:creationId xmlns:a16="http://schemas.microsoft.com/office/drawing/2014/main" id="{85307A82-3E60-568E-8391-01306EDAE89A}"/>
              </a:ext>
            </a:extLst>
          </p:cNvPr>
          <p:cNvSpPr txBox="1"/>
          <p:nvPr/>
        </p:nvSpPr>
        <p:spPr>
          <a:xfrm>
            <a:off x="1020904" y="3668446"/>
            <a:ext cx="30650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</a:t>
            </a:r>
            <a:endParaRPr kumimoji="0" lang="en-US" sz="2400" b="1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Yay 13">
            <a:extLst>
              <a:ext uri="{FF2B5EF4-FFF2-40B4-BE49-F238E27FC236}">
                <a16:creationId xmlns:a16="http://schemas.microsoft.com/office/drawing/2014/main" id="{046B9335-2FF1-7490-8011-261652FC2E64}"/>
              </a:ext>
            </a:extLst>
          </p:cNvPr>
          <p:cNvSpPr/>
          <p:nvPr/>
        </p:nvSpPr>
        <p:spPr>
          <a:xfrm>
            <a:off x="931167" y="3658286"/>
            <a:ext cx="558800" cy="563879"/>
          </a:xfrm>
          <a:prstGeom prst="arc">
            <a:avLst>
              <a:gd name="adj1" fmla="val 10698919"/>
              <a:gd name="adj2" fmla="val 19599558"/>
            </a:avLst>
          </a:prstGeom>
          <a:ln w="254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Metin kutusu 17">
                <a:extLst>
                  <a:ext uri="{FF2B5EF4-FFF2-40B4-BE49-F238E27FC236}">
                    <a16:creationId xmlns:a16="http://schemas.microsoft.com/office/drawing/2014/main" id="{3763CCF7-6FB4-E9E8-6F17-FA1A92052CCA}"/>
                  </a:ext>
                </a:extLst>
              </p:cNvPr>
              <p:cNvSpPr txBox="1"/>
              <p:nvPr/>
            </p:nvSpPr>
            <p:spPr>
              <a:xfrm>
                <a:off x="5838447" y="3690653"/>
                <a:ext cx="4484112" cy="7769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𝑀</m:t>
                          </m:r>
                        </m:e>
                        <m:sub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𝑖</m:t>
                          </m:r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1</m:t>
                          </m:r>
                        </m:sub>
                      </m:sSub>
                      <m:r>
                        <a:rPr kumimoji="0" lang="tr-TR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sSubSup>
                        <m:sSubSupPr>
                          <m:ctrlPr>
                            <a:rPr kumimoji="0" 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SupPr>
                        <m:e>
                          <m:r>
                            <a:rPr kumimoji="0" lang="tr-TR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𝑚</m:t>
                          </m:r>
                        </m:e>
                        <m:sub>
                          <m:r>
                            <a:rPr kumimoji="0" lang="tr-TR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𝑖</m:t>
                          </m:r>
                          <m:sSub>
                            <m:sSubPr>
                              <m:ctrlPr>
                                <a:rPr kumimoji="0" lang="tr-TR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tr-TR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𝜃</m:t>
                              </m:r>
                            </m:e>
                            <m:sub>
                              <m:r>
                                <a:rPr kumimoji="0" lang="tr-TR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𝑖</m:t>
                              </m:r>
                            </m:sub>
                          </m:sSub>
                        </m:sub>
                        <m:sup>
                          <m:r>
                            <a:rPr kumimoji="0" lang="tr-TR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𝑖</m:t>
                          </m:r>
                          <m:r>
                            <a:rPr kumimoji="0" lang="tr-TR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1</m:t>
                          </m:r>
                        </m:sup>
                      </m:sSubSup>
                      <m:sSub>
                        <m:sSubPr>
                          <m:ctrlPr>
                            <a:rPr kumimoji="0" lang="tr-TR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tr-TR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𝜃</m:t>
                          </m:r>
                        </m:e>
                        <m:sub>
                          <m:r>
                            <a:rPr kumimoji="0" lang="tr-TR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𝑖</m:t>
                          </m:r>
                        </m:sub>
                      </m:sSub>
                      <m:r>
                        <a:rPr kumimoji="0" lang="tr-TR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=−</m:t>
                      </m:r>
                      <m:f>
                        <m:fPr>
                          <m:ctrlP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kumimoji="0" lang="tr-TR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SupPr>
                            <m:e>
                              <m:r>
                                <a:rPr kumimoji="0" lang="tr-TR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𝑚</m:t>
                              </m:r>
                            </m:e>
                            <m:sub>
                              <m:r>
                                <a:rPr kumimoji="0" lang="tr-TR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𝑖</m:t>
                              </m:r>
                              <m:sSub>
                                <m:sSubPr>
                                  <m:ctrlPr>
                                    <a:rPr kumimoji="0" lang="tr-TR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bPr>
                                <m:e>
                                  <m:r>
                                    <a:rPr kumimoji="0" lang="tr-TR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+mn-cs"/>
                                    </a:rPr>
                                    <m:t>𝜃</m:t>
                                  </m:r>
                                </m:e>
                                <m:sub>
                                  <m:r>
                                    <a:rPr kumimoji="0" lang="tr-TR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𝑖</m:t>
                                  </m:r>
                                </m:sub>
                              </m:sSub>
                            </m:sub>
                            <m:sup>
                              <m:r>
                                <a:rPr kumimoji="0" lang="tr-TR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𝑖</m:t>
                              </m:r>
                              <m:r>
                                <a:rPr kumimoji="0" lang="tr-TR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1</m:t>
                              </m:r>
                            </m:sup>
                          </m:sSubSup>
                        </m:num>
                        <m:den>
                          <m:nary>
                            <m:naryPr>
                              <m:chr m:val="∑"/>
                              <m:subHide m:val="on"/>
                              <m:supHide m:val="on"/>
                              <m:ctrlPr>
                                <a:rPr kumimoji="0" lang="tr-TR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naryPr>
                            <m:sub/>
                            <m:sup/>
                            <m:e>
                              <m:sSub>
                                <m:sSubPr>
                                  <m:ctrlPr>
                                    <a:rPr kumimoji="0" lang="tr-TR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bPr>
                                <m:e>
                                  <m:r>
                                    <a:rPr kumimoji="0" lang="tr-TR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𝑚</m:t>
                                  </m:r>
                                </m:e>
                                <m:sub>
                                  <m:r>
                                    <a:rPr kumimoji="0" lang="tr-TR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𝑖</m:t>
                                  </m:r>
                                  <m:sSub>
                                    <m:sSubPr>
                                      <m:ctrlPr>
                                        <a:rPr kumimoji="0" lang="tr-TR" sz="18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kumimoji="0" lang="tr-TR" sz="18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+mn-cs"/>
                                        </a:rPr>
                                        <m:t>𝜃</m:t>
                                      </m:r>
                                    </m:e>
                                    <m:sub>
                                      <m:r>
                                        <a:rPr kumimoji="0" lang="tr-TR" sz="18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𝑖</m:t>
                                      </m:r>
                                    </m:sub>
                                  </m:sSub>
                                </m:sub>
                              </m:sSub>
                            </m:e>
                          </m:nary>
                        </m:den>
                      </m:f>
                      <m:sSub>
                        <m:sSubPr>
                          <m:ctrlP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𝑀</m:t>
                          </m:r>
                        </m:e>
                        <m:sub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𝑖</m:t>
                          </m:r>
                        </m:sub>
                      </m:sSub>
                      <m:r>
                        <a:rPr kumimoji="0" lang="tr-TR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r>
                        <a:rPr kumimoji="0" lang="tr-TR" sz="1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−</m:t>
                      </m:r>
                      <m:sSub>
                        <m:sSubPr>
                          <m:ctrlPr>
                            <a:rPr kumimoji="0" lang="tr-TR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tr-TR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𝑟</m:t>
                          </m:r>
                        </m:e>
                        <m:sub>
                          <m:r>
                            <a:rPr kumimoji="0" lang="tr-TR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𝑖</m:t>
                          </m:r>
                          <m:r>
                            <a:rPr kumimoji="0" lang="tr-TR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kumimoji="0" lang="tr-TR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tr-TR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𝑀</m:t>
                          </m:r>
                        </m:e>
                        <m:sub>
                          <m:r>
                            <a:rPr kumimoji="0" lang="tr-TR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8" name="Metin kutusu 17">
                <a:extLst>
                  <a:ext uri="{FF2B5EF4-FFF2-40B4-BE49-F238E27FC236}">
                    <a16:creationId xmlns:a16="http://schemas.microsoft.com/office/drawing/2014/main" id="{3763CCF7-6FB4-E9E8-6F17-FA1A92052CC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38447" y="3690653"/>
                <a:ext cx="4484112" cy="776944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Metin kutusu 18">
                <a:extLst>
                  <a:ext uri="{FF2B5EF4-FFF2-40B4-BE49-F238E27FC236}">
                    <a16:creationId xmlns:a16="http://schemas.microsoft.com/office/drawing/2014/main" id="{A2624CFA-4E23-77FE-5048-34A4F8DB05E9}"/>
                  </a:ext>
                </a:extLst>
              </p:cNvPr>
              <p:cNvSpPr txBox="1"/>
              <p:nvPr/>
            </p:nvSpPr>
            <p:spPr>
              <a:xfrm>
                <a:off x="6061967" y="4422173"/>
                <a:ext cx="3918706" cy="7837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𝑀</m:t>
                          </m:r>
                        </m:e>
                        <m:sub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𝑖</m:t>
                          </m:r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</m:t>
                          </m:r>
                        </m:sub>
                      </m:sSub>
                      <m:r>
                        <a:rPr kumimoji="0" lang="tr-TR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sSubSup>
                        <m:sSubSupPr>
                          <m:ctrlPr>
                            <a:rPr kumimoji="0" 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SupPr>
                        <m:e>
                          <m:r>
                            <a:rPr kumimoji="0" lang="tr-TR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𝑚</m:t>
                          </m:r>
                        </m:e>
                        <m:sub>
                          <m:r>
                            <a:rPr kumimoji="0" lang="tr-TR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𝑖</m:t>
                          </m:r>
                          <m:sSub>
                            <m:sSubPr>
                              <m:ctrlPr>
                                <a:rPr kumimoji="0" lang="tr-TR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tr-TR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𝜃</m:t>
                              </m:r>
                            </m:e>
                            <m:sub>
                              <m:r>
                                <a:rPr kumimoji="0" lang="tr-TR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𝑖</m:t>
                              </m:r>
                            </m:sub>
                          </m:sSub>
                        </m:sub>
                        <m:sup>
                          <m:r>
                            <a:rPr kumimoji="0" lang="tr-TR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𝑖</m:t>
                          </m:r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</m:t>
                          </m:r>
                        </m:sup>
                      </m:sSubSup>
                      <m:sSub>
                        <m:sSubPr>
                          <m:ctrlPr>
                            <a:rPr kumimoji="0" lang="tr-TR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tr-TR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𝜃</m:t>
                          </m:r>
                        </m:e>
                        <m:sub>
                          <m:r>
                            <a:rPr kumimoji="0" lang="tr-TR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𝑖</m:t>
                          </m:r>
                        </m:sub>
                      </m:sSub>
                      <m:r>
                        <a:rPr kumimoji="0" lang="tr-TR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=−</m:t>
                      </m:r>
                      <m:f>
                        <m:fPr>
                          <m:ctrlP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kumimoji="0" lang="tr-TR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SupPr>
                            <m:e>
                              <m:r>
                                <a:rPr kumimoji="0" lang="tr-TR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𝑚</m:t>
                              </m:r>
                            </m:e>
                            <m:sub>
                              <m:r>
                                <a:rPr kumimoji="0" lang="tr-TR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𝑖</m:t>
                              </m:r>
                              <m:sSub>
                                <m:sSubPr>
                                  <m:ctrlPr>
                                    <a:rPr kumimoji="0" lang="tr-TR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bPr>
                                <m:e>
                                  <m:r>
                                    <a:rPr kumimoji="0" lang="tr-TR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+mn-cs"/>
                                    </a:rPr>
                                    <m:t>𝜃</m:t>
                                  </m:r>
                                </m:e>
                                <m:sub>
                                  <m:r>
                                    <a:rPr kumimoji="0" lang="tr-TR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𝑖</m:t>
                                  </m:r>
                                </m:sub>
                              </m:sSub>
                            </m:sub>
                            <m:sup>
                              <m:r>
                                <a:rPr kumimoji="0" lang="tr-TR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𝑖</m:t>
                              </m:r>
                              <m:r>
                                <a:rPr kumimoji="0" lang="tr-TR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nary>
                            <m:naryPr>
                              <m:chr m:val="∑"/>
                              <m:subHide m:val="on"/>
                              <m:supHide m:val="on"/>
                              <m:ctrlPr>
                                <a:rPr kumimoji="0" lang="tr-TR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naryPr>
                            <m:sub/>
                            <m:sup/>
                            <m:e>
                              <m:sSub>
                                <m:sSubPr>
                                  <m:ctrlPr>
                                    <a:rPr kumimoji="0" lang="tr-TR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bPr>
                                <m:e>
                                  <m:r>
                                    <a:rPr kumimoji="0" lang="tr-TR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𝑚</m:t>
                                  </m:r>
                                </m:e>
                                <m:sub>
                                  <m:r>
                                    <a:rPr kumimoji="0" lang="tr-TR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𝑖</m:t>
                                  </m:r>
                                  <m:sSub>
                                    <m:sSubPr>
                                      <m:ctrlPr>
                                        <a:rPr kumimoji="0" lang="tr-TR" sz="18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kumimoji="0" lang="tr-TR" sz="18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+mn-cs"/>
                                        </a:rPr>
                                        <m:t>𝜃</m:t>
                                      </m:r>
                                    </m:e>
                                    <m:sub>
                                      <m:r>
                                        <a:rPr kumimoji="0" lang="tr-TR" sz="18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𝑖</m:t>
                                      </m:r>
                                    </m:sub>
                                  </m:sSub>
                                </m:sub>
                              </m:sSub>
                            </m:e>
                          </m:nary>
                        </m:den>
                      </m:f>
                      <m:sSub>
                        <m:sSubPr>
                          <m:ctrlP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𝑀</m:t>
                          </m:r>
                        </m:e>
                        <m:sub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𝑖</m:t>
                          </m:r>
                        </m:sub>
                      </m:sSub>
                      <m:r>
                        <a:rPr kumimoji="0" lang="tr-TR" sz="1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=−</m:t>
                      </m:r>
                      <m:sSub>
                        <m:sSubPr>
                          <m:ctrlPr>
                            <a:rPr kumimoji="0" lang="tr-TR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tr-TR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𝑟</m:t>
                          </m:r>
                        </m:e>
                        <m:sub>
                          <m:r>
                            <a:rPr kumimoji="0" lang="tr-TR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𝑖</m:t>
                          </m:r>
                          <m:r>
                            <a:rPr kumimoji="0" lang="tr-TR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kumimoji="0" lang="tr-TR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tr-TR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𝑀</m:t>
                          </m:r>
                        </m:e>
                        <m:sub>
                          <m:r>
                            <a:rPr kumimoji="0" lang="tr-TR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9" name="Metin kutusu 18">
                <a:extLst>
                  <a:ext uri="{FF2B5EF4-FFF2-40B4-BE49-F238E27FC236}">
                    <a16:creationId xmlns:a16="http://schemas.microsoft.com/office/drawing/2014/main" id="{A2624CFA-4E23-77FE-5048-34A4F8DB05E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61967" y="4422173"/>
                <a:ext cx="3918706" cy="78370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Metin kutusu 19">
                <a:extLst>
                  <a:ext uri="{FF2B5EF4-FFF2-40B4-BE49-F238E27FC236}">
                    <a16:creationId xmlns:a16="http://schemas.microsoft.com/office/drawing/2014/main" id="{B0B4FB6F-34EC-3394-1501-7B376CDC0705}"/>
                  </a:ext>
                </a:extLst>
              </p:cNvPr>
              <p:cNvSpPr txBox="1"/>
              <p:nvPr/>
            </p:nvSpPr>
            <p:spPr>
              <a:xfrm>
                <a:off x="6011166" y="5146725"/>
                <a:ext cx="5246114" cy="7769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𝑀</m:t>
                          </m:r>
                        </m:e>
                        <m:sub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𝑖</m:t>
                          </m:r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3</m:t>
                          </m:r>
                        </m:sub>
                      </m:sSub>
                      <m:r>
                        <a:rPr kumimoji="0" lang="tr-TR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sSubSup>
                        <m:sSubSupPr>
                          <m:ctrlPr>
                            <a:rPr kumimoji="0" 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SupPr>
                        <m:e>
                          <m:r>
                            <a:rPr kumimoji="0" lang="tr-TR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𝑚</m:t>
                          </m:r>
                        </m:e>
                        <m:sub>
                          <m:r>
                            <a:rPr kumimoji="0" lang="tr-TR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𝑖</m:t>
                          </m:r>
                          <m:sSub>
                            <m:sSubPr>
                              <m:ctrlPr>
                                <a:rPr kumimoji="0" lang="tr-TR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tr-TR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𝜃</m:t>
                              </m:r>
                            </m:e>
                            <m:sub>
                              <m:r>
                                <a:rPr kumimoji="0" lang="tr-TR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𝑖</m:t>
                              </m:r>
                            </m:sub>
                          </m:sSub>
                        </m:sub>
                        <m:sup>
                          <m:r>
                            <a:rPr kumimoji="0" lang="tr-TR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𝑖</m:t>
                          </m:r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3</m:t>
                          </m:r>
                        </m:sup>
                      </m:sSubSup>
                      <m:sSub>
                        <m:sSubPr>
                          <m:ctrlPr>
                            <a:rPr kumimoji="0" lang="tr-TR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tr-TR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𝜃</m:t>
                          </m:r>
                        </m:e>
                        <m:sub>
                          <m:r>
                            <a:rPr kumimoji="0" lang="tr-TR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𝑖</m:t>
                          </m:r>
                        </m:sub>
                      </m:sSub>
                      <m:r>
                        <a:rPr kumimoji="0" lang="tr-TR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=−</m:t>
                      </m:r>
                      <m:f>
                        <m:fPr>
                          <m:ctrlP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kumimoji="0" lang="tr-TR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SupPr>
                            <m:e>
                              <m:r>
                                <a:rPr kumimoji="0" lang="tr-TR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𝑚</m:t>
                              </m:r>
                            </m:e>
                            <m:sub>
                              <m:r>
                                <a:rPr kumimoji="0" lang="tr-TR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𝑖</m:t>
                              </m:r>
                              <m:sSub>
                                <m:sSubPr>
                                  <m:ctrlPr>
                                    <a:rPr kumimoji="0" lang="tr-TR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bPr>
                                <m:e>
                                  <m:r>
                                    <a:rPr kumimoji="0" lang="tr-TR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+mn-cs"/>
                                    </a:rPr>
                                    <m:t>𝜃</m:t>
                                  </m:r>
                                </m:e>
                                <m:sub>
                                  <m:r>
                                    <a:rPr kumimoji="0" lang="tr-TR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𝑖</m:t>
                                  </m:r>
                                </m:sub>
                              </m:sSub>
                            </m:sub>
                            <m:sup>
                              <m:r>
                                <a:rPr kumimoji="0" lang="tr-TR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𝑖</m:t>
                              </m:r>
                              <m:r>
                                <a:rPr kumimoji="0" lang="tr-TR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3</m:t>
                              </m:r>
                            </m:sup>
                          </m:sSubSup>
                        </m:num>
                        <m:den>
                          <m:nary>
                            <m:naryPr>
                              <m:chr m:val="∑"/>
                              <m:subHide m:val="on"/>
                              <m:supHide m:val="on"/>
                              <m:ctrlPr>
                                <a:rPr kumimoji="0" lang="tr-TR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naryPr>
                            <m:sub/>
                            <m:sup/>
                            <m:e>
                              <m:sSub>
                                <m:sSubPr>
                                  <m:ctrlPr>
                                    <a:rPr kumimoji="0" lang="tr-TR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bPr>
                                <m:e>
                                  <m:r>
                                    <a:rPr kumimoji="0" lang="tr-TR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𝑚</m:t>
                                  </m:r>
                                </m:e>
                                <m:sub>
                                  <m:r>
                                    <a:rPr kumimoji="0" lang="tr-TR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𝑖</m:t>
                                  </m:r>
                                  <m:sSub>
                                    <m:sSubPr>
                                      <m:ctrlPr>
                                        <a:rPr kumimoji="0" lang="tr-TR" sz="18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kumimoji="0" lang="tr-TR" sz="18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+mn-cs"/>
                                        </a:rPr>
                                        <m:t>𝜃</m:t>
                                      </m:r>
                                    </m:e>
                                    <m:sub>
                                      <m:r>
                                        <a:rPr kumimoji="0" lang="tr-TR" sz="18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𝑖</m:t>
                                      </m:r>
                                    </m:sub>
                                  </m:sSub>
                                </m:sub>
                              </m:sSub>
                            </m:e>
                          </m:nary>
                        </m:den>
                      </m:f>
                      <m:sSub>
                        <m:sSubPr>
                          <m:ctrlP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𝑀</m:t>
                          </m:r>
                        </m:e>
                        <m:sub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𝑖</m:t>
                          </m:r>
                        </m:sub>
                      </m:sSub>
                      <m:r>
                        <a:rPr kumimoji="0" lang="tr-TR" sz="1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=−</m:t>
                      </m:r>
                      <m:sSub>
                        <m:sSubPr>
                          <m:ctrlPr>
                            <a:rPr kumimoji="0" lang="tr-TR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tr-TR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𝑟</m:t>
                          </m:r>
                        </m:e>
                        <m:sub>
                          <m:r>
                            <a:rPr kumimoji="0" lang="tr-TR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𝑖</m:t>
                          </m:r>
                          <m:r>
                            <a:rPr kumimoji="0" lang="tr-TR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3</m:t>
                          </m:r>
                        </m:sub>
                      </m:sSub>
                      <m:sSub>
                        <m:sSubPr>
                          <m:ctrlPr>
                            <a:rPr kumimoji="0" lang="tr-TR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tr-TR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𝑀</m:t>
                          </m:r>
                        </m:e>
                        <m:sub>
                          <m:r>
                            <a:rPr kumimoji="0" lang="tr-TR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𝑖</m:t>
                          </m:r>
                        </m:sub>
                      </m:sSub>
                      <m:r>
                        <a:rPr kumimoji="0" lang="tr-TR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   </m:t>
                      </m:r>
                      <m:r>
                        <a:rPr kumimoji="0" lang="tr-TR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𝑒𝑙𝑑𝑒</m:t>
                      </m:r>
                      <m:r>
                        <a:rPr kumimoji="0" lang="tr-TR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tr-TR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𝑒𝑑𝑖𝑙𝑖𝑟</m:t>
                      </m:r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0" name="Metin kutusu 19">
                <a:extLst>
                  <a:ext uri="{FF2B5EF4-FFF2-40B4-BE49-F238E27FC236}">
                    <a16:creationId xmlns:a16="http://schemas.microsoft.com/office/drawing/2014/main" id="{B0B4FB6F-34EC-3394-1501-7B376CDC070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11166" y="5146725"/>
                <a:ext cx="5246114" cy="77694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Metin kutusu 23">
                <a:extLst>
                  <a:ext uri="{FF2B5EF4-FFF2-40B4-BE49-F238E27FC236}">
                    <a16:creationId xmlns:a16="http://schemas.microsoft.com/office/drawing/2014/main" id="{67194F62-096D-4906-40CD-CD8149CDA3A7}"/>
                  </a:ext>
                </a:extLst>
              </p:cNvPr>
              <p:cNvSpPr txBox="1"/>
              <p:nvPr/>
            </p:nvSpPr>
            <p:spPr>
              <a:xfrm>
                <a:off x="941326" y="881301"/>
                <a:ext cx="9787633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kumimoji="0" lang="tr-TR" sz="20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kumimoji="0" lang="tr-TR" sz="20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𝑀</m:t>
                        </m:r>
                      </m:e>
                      <m:sub>
                        <m:r>
                          <a:rPr kumimoji="0" lang="tr-TR" sz="20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kumimoji="0" lang="tr-TR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 momentinden meydana gelen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tr-TR" sz="20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kumimoji="0" lang="tr-TR" sz="20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𝜃</m:t>
                        </m:r>
                      </m:e>
                      <m:sub>
                        <m:r>
                          <a:rPr kumimoji="0" lang="tr-TR" sz="20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kumimoji="0" lang="tr-TR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 dönmesi ve çubukların uç momentlerini tayin etmek için açı metodundan yararlanalım.</a:t>
                </a:r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4" name="Metin kutusu 23">
                <a:extLst>
                  <a:ext uri="{FF2B5EF4-FFF2-40B4-BE49-F238E27FC236}">
                    <a16:creationId xmlns:a16="http://schemas.microsoft.com/office/drawing/2014/main" id="{67194F62-096D-4906-40CD-CD8149CDA3A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1326" y="881301"/>
                <a:ext cx="9787633" cy="707886"/>
              </a:xfrm>
              <a:prstGeom prst="rect">
                <a:avLst/>
              </a:prstGeom>
              <a:blipFill>
                <a:blip r:embed="rId5"/>
                <a:stretch>
                  <a:fillRect l="-623" t="-5172" r="-685" b="-146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Metin kutusu 24">
                <a:extLst>
                  <a:ext uri="{FF2B5EF4-FFF2-40B4-BE49-F238E27FC236}">
                    <a16:creationId xmlns:a16="http://schemas.microsoft.com/office/drawing/2014/main" id="{6FDF3259-A801-21CF-5749-ACDC29663A8B}"/>
                  </a:ext>
                </a:extLst>
              </p:cNvPr>
              <p:cNvSpPr txBox="1"/>
              <p:nvPr/>
            </p:nvSpPr>
            <p:spPr>
              <a:xfrm>
                <a:off x="67567" y="1683905"/>
                <a:ext cx="10529314" cy="7476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𝜃</m:t>
                          </m:r>
                        </m:e>
                        <m:sub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𝑖</m:t>
                          </m:r>
                        </m:sub>
                      </m:sSub>
                      <m:d>
                        <m:dPr>
                          <m:ctrlP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SupPr>
                            <m:e>
                              <m:r>
                                <a:rPr kumimoji="0" lang="tr-TR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𝑚</m:t>
                              </m:r>
                            </m:e>
                            <m:sub>
                              <m:r>
                                <a:rPr kumimoji="0" lang="tr-TR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𝑖</m:t>
                              </m:r>
                              <m:sSub>
                                <m:sSubPr>
                                  <m:ctrlPr>
                                    <a:rPr kumimoji="0" lang="tr-TR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bPr>
                                <m:e>
                                  <m:r>
                                    <a:rPr kumimoji="0" lang="tr-TR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+mn-cs"/>
                                    </a:rPr>
                                    <m:t>𝜃</m:t>
                                  </m:r>
                                </m:e>
                                <m:sub>
                                  <m:r>
                                    <a:rPr kumimoji="0" lang="tr-TR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𝑖</m:t>
                                  </m:r>
                                </m:sub>
                              </m:sSub>
                            </m:sub>
                            <m:sup>
                              <m:r>
                                <a:rPr kumimoji="0" lang="tr-TR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𝑖</m:t>
                              </m:r>
                              <m:r>
                                <a:rPr kumimoji="0" lang="tr-TR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1</m:t>
                              </m:r>
                            </m:sup>
                          </m:sSubSup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+</m:t>
                          </m:r>
                          <m:sSubSup>
                            <m:sSubSupPr>
                              <m:ctrlP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SupPr>
                            <m:e>
                              <m:r>
                                <a:rPr kumimoji="0" lang="tr-TR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𝑚</m:t>
                              </m:r>
                            </m:e>
                            <m:sub>
                              <m:r>
                                <a:rPr kumimoji="0" lang="tr-TR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𝑖</m:t>
                              </m:r>
                              <m:sSub>
                                <m:sSubPr>
                                  <m:ctrlPr>
                                    <a:rPr kumimoji="0" lang="tr-TR" sz="1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bPr>
                                <m:e>
                                  <m:r>
                                    <a:rPr kumimoji="0" lang="tr-TR" sz="1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+mn-cs"/>
                                    </a:rPr>
                                    <m:t>𝜃</m:t>
                                  </m:r>
                                </m:e>
                                <m:sub>
                                  <m:r>
                                    <a:rPr kumimoji="0" lang="tr-TR" sz="1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𝑖</m:t>
                                  </m:r>
                                </m:sub>
                              </m:sSub>
                            </m:sub>
                            <m:sup>
                              <m:r>
                                <a:rPr kumimoji="0" lang="tr-TR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𝑖</m:t>
                              </m:r>
                              <m:r>
                                <a:rPr kumimoji="0" lang="tr-TR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2</m:t>
                              </m:r>
                            </m:sup>
                          </m:sSubSup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+</m:t>
                          </m:r>
                          <m:sSubSup>
                            <m:sSubSupPr>
                              <m:ctrlP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SupPr>
                            <m:e>
                              <m:r>
                                <a:rPr kumimoji="0" lang="tr-TR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𝑚</m:t>
                              </m:r>
                            </m:e>
                            <m:sub>
                              <m:r>
                                <a:rPr kumimoji="0" lang="tr-TR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𝑖</m:t>
                              </m:r>
                              <m:sSub>
                                <m:sSubPr>
                                  <m:ctrlPr>
                                    <a:rPr kumimoji="0" lang="tr-TR" sz="1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bPr>
                                <m:e>
                                  <m:r>
                                    <a:rPr kumimoji="0" lang="tr-TR" sz="1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+mn-cs"/>
                                    </a:rPr>
                                    <m:t>𝜃</m:t>
                                  </m:r>
                                </m:e>
                                <m:sub>
                                  <m:r>
                                    <a:rPr kumimoji="0" lang="tr-TR" sz="1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𝑖</m:t>
                                  </m:r>
                                </m:sub>
                              </m:sSub>
                            </m:sub>
                            <m:sup>
                              <m:r>
                                <a:rPr kumimoji="0" lang="tr-TR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𝑖</m:t>
                              </m:r>
                              <m:r>
                                <a:rPr kumimoji="0" lang="tr-TR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3</m:t>
                              </m:r>
                            </m:sup>
                          </m:sSubSup>
                        </m:e>
                      </m:d>
                      <m:r>
                        <a:rPr kumimoji="0" lang="tr-TR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</m:t>
                      </m:r>
                      <m:sSub>
                        <m:sSubPr>
                          <m:ctrlP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𝑀</m:t>
                          </m:r>
                        </m:e>
                        <m:sub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𝑖</m:t>
                          </m:r>
                        </m:sub>
                      </m:sSub>
                      <m:r>
                        <a:rPr kumimoji="0" lang="tr-TR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=0  </m:t>
                      </m:r>
                      <m:r>
                        <a:rPr kumimoji="0" lang="tr-TR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→  </m:t>
                      </m:r>
                      <m:sSub>
                        <m:sSubPr>
                          <m:ctrlP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𝜃</m:t>
                          </m:r>
                        </m:e>
                        <m:sub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𝑖</m:t>
                          </m:r>
                        </m:sub>
                      </m:sSub>
                      <m:r>
                        <a:rPr kumimoji="0" lang="tr-TR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=−</m:t>
                      </m:r>
                      <m:f>
                        <m:fPr>
                          <m:ctrlP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kumimoji="0" lang="tr-TR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tr-TR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𝑀</m:t>
                              </m:r>
                            </m:e>
                            <m:sub>
                              <m:r>
                                <a:rPr kumimoji="0" lang="tr-TR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𝑖</m:t>
                              </m:r>
                            </m:sub>
                          </m:sSub>
                        </m:num>
                        <m:den>
                          <m:nary>
                            <m:naryPr>
                              <m:chr m:val="∑"/>
                              <m:subHide m:val="on"/>
                              <m:supHide m:val="on"/>
                              <m:ctrlP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naryPr>
                            <m:sub/>
                            <m:sup/>
                            <m:e>
                              <m:sSubSup>
                                <m:sSubSupPr>
                                  <m:ctrlPr>
                                    <a:rPr kumimoji="0" lang="en-US" sz="1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bSupPr>
                                <m:e>
                                  <m:r>
                                    <a:rPr kumimoji="0" lang="tr-TR" sz="1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𝑚</m:t>
                                  </m:r>
                                </m:e>
                                <m:sub>
                                  <m:r>
                                    <a:rPr kumimoji="0" lang="tr-TR" sz="1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𝑖</m:t>
                                  </m:r>
                                  <m:sSub>
                                    <m:sSubPr>
                                      <m:ctrlPr>
                                        <a:rPr kumimoji="0" lang="tr-TR" sz="1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kumimoji="0" lang="tr-TR" sz="1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+mn-cs"/>
                                        </a:rPr>
                                        <m:t>𝜃</m:t>
                                      </m:r>
                                    </m:e>
                                    <m:sub>
                                      <m:r>
                                        <a:rPr kumimoji="0" lang="tr-TR" sz="1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𝑖</m:t>
                                      </m:r>
                                    </m:sub>
                                  </m:sSub>
                                </m:sub>
                                <m:sup/>
                              </m:sSubSup>
                            </m:e>
                          </m:nary>
                        </m:den>
                      </m:f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5" name="Metin kutusu 24">
                <a:extLst>
                  <a:ext uri="{FF2B5EF4-FFF2-40B4-BE49-F238E27FC236}">
                    <a16:creationId xmlns:a16="http://schemas.microsoft.com/office/drawing/2014/main" id="{6FDF3259-A801-21CF-5749-ACDC29663A8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567" y="1683905"/>
                <a:ext cx="10529314" cy="74764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Sağ Ayraç 25">
            <a:extLst>
              <a:ext uri="{FF2B5EF4-FFF2-40B4-BE49-F238E27FC236}">
                <a16:creationId xmlns:a16="http://schemas.microsoft.com/office/drawing/2014/main" id="{F214FC12-D58D-6676-A124-2C17EB95620B}"/>
              </a:ext>
            </a:extLst>
          </p:cNvPr>
          <p:cNvSpPr/>
          <p:nvPr/>
        </p:nvSpPr>
        <p:spPr>
          <a:xfrm rot="5400000">
            <a:off x="3861224" y="1461583"/>
            <a:ext cx="369333" cy="1824377"/>
          </a:xfrm>
          <a:prstGeom prst="rightBrace">
            <a:avLst>
              <a:gd name="adj1" fmla="val 0"/>
              <a:gd name="adj2" fmla="val 51015"/>
            </a:avLst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Metin kutusu 26">
                <a:extLst>
                  <a:ext uri="{FF2B5EF4-FFF2-40B4-BE49-F238E27FC236}">
                    <a16:creationId xmlns:a16="http://schemas.microsoft.com/office/drawing/2014/main" id="{5031DC21-4706-7A41-327D-B10DCF97D333}"/>
                  </a:ext>
                </a:extLst>
              </p:cNvPr>
              <p:cNvSpPr txBox="1"/>
              <p:nvPr/>
            </p:nvSpPr>
            <p:spPr>
              <a:xfrm>
                <a:off x="3725167" y="2496110"/>
                <a:ext cx="868242" cy="76309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naryPr>
                        <m:sub/>
                        <m:sup/>
                        <m:e>
                          <m:sSubSup>
                            <m:sSubSupPr>
                              <m:ctrlP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SupPr>
                            <m:e>
                              <m:r>
                                <a:rPr kumimoji="0" lang="tr-TR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𝑚</m:t>
                              </m:r>
                            </m:e>
                            <m:sub>
                              <m:r>
                                <a:rPr kumimoji="0" lang="tr-TR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𝑖</m:t>
                              </m:r>
                              <m:sSub>
                                <m:sSubPr>
                                  <m:ctrlPr>
                                    <a:rPr kumimoji="0" lang="tr-TR" sz="1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bPr>
                                <m:e>
                                  <m:r>
                                    <a:rPr kumimoji="0" lang="tr-TR" sz="1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+mn-cs"/>
                                    </a:rPr>
                                    <m:t>𝜃</m:t>
                                  </m:r>
                                </m:e>
                                <m:sub>
                                  <m:r>
                                    <a:rPr kumimoji="0" lang="tr-TR" sz="1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𝑖</m:t>
                                  </m:r>
                                </m:sub>
                              </m:sSub>
                            </m:sub>
                            <m:sup/>
                          </m:sSubSup>
                        </m:e>
                      </m:nary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7" name="Metin kutusu 26">
                <a:extLst>
                  <a:ext uri="{FF2B5EF4-FFF2-40B4-BE49-F238E27FC236}">
                    <a16:creationId xmlns:a16="http://schemas.microsoft.com/office/drawing/2014/main" id="{5031DC21-4706-7A41-327D-B10DCF97D33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25167" y="2496110"/>
                <a:ext cx="868242" cy="763094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Metin kutusu 27">
                <a:extLst>
                  <a:ext uri="{FF2B5EF4-FFF2-40B4-BE49-F238E27FC236}">
                    <a16:creationId xmlns:a16="http://schemas.microsoft.com/office/drawing/2014/main" id="{018C4AA9-E54E-6649-BE6B-67747FE6B4DF}"/>
                  </a:ext>
                </a:extLst>
              </p:cNvPr>
              <p:cNvSpPr txBox="1"/>
              <p:nvPr/>
            </p:nvSpPr>
            <p:spPr>
              <a:xfrm>
                <a:off x="3491486" y="3292525"/>
                <a:ext cx="751179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tr-TR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𝑢</m:t>
                      </m:r>
                      <m:r>
                        <a:rPr kumimoji="0" lang="tr-TR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ç </m:t>
                      </m:r>
                      <m:r>
                        <a:rPr kumimoji="0" lang="tr-TR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𝑚𝑜𝑚𝑒𝑛𝑡𝑙𝑒𝑟𝑖𝑛𝑖</m:t>
                      </m:r>
                      <m:r>
                        <a:rPr kumimoji="0" lang="tr-TR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 </m:t>
                      </m:r>
                      <m:r>
                        <a:rPr kumimoji="0" lang="tr-TR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𝑡𝑎𝑦𝑖𝑛</m:t>
                      </m:r>
                      <m:r>
                        <a:rPr kumimoji="0" lang="tr-TR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 </m:t>
                      </m:r>
                      <m:r>
                        <a:rPr kumimoji="0" lang="tr-TR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𝑒𝑡𝑚𝑒𝑘</m:t>
                      </m:r>
                      <m:r>
                        <a:rPr kumimoji="0" lang="tr-TR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 </m:t>
                      </m:r>
                      <m:r>
                        <a:rPr kumimoji="0" lang="tr-TR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𝑖</m:t>
                      </m:r>
                      <m:r>
                        <a:rPr kumimoji="0" lang="tr-TR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ç</m:t>
                      </m:r>
                      <m:r>
                        <a:rPr kumimoji="0" lang="tr-TR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𝑖𝑛</m:t>
                      </m:r>
                      <m:r>
                        <a:rPr kumimoji="0" lang="tr-TR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 </m:t>
                      </m:r>
                      <m:sSub>
                        <m:sSubPr>
                          <m:ctrlPr>
                            <a:rPr kumimoji="0" lang="tr-TR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tr-TR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𝜃</m:t>
                          </m:r>
                        </m:e>
                        <m:sub>
                          <m:r>
                            <a:rPr kumimoji="0" lang="tr-TR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1</m:t>
                          </m:r>
                        </m:sub>
                      </m:sSub>
                      <m:r>
                        <a:rPr kumimoji="0" lang="tr-TR" sz="1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=</m:t>
                      </m:r>
                      <m:sSub>
                        <m:sSubPr>
                          <m:ctrlPr>
                            <a:rPr kumimoji="0" lang="tr-TR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tr-TR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𝜃</m:t>
                          </m:r>
                        </m:e>
                        <m:sub>
                          <m:r>
                            <a:rPr kumimoji="0" lang="tr-TR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2</m:t>
                          </m:r>
                        </m:sub>
                      </m:sSub>
                      <m:r>
                        <a:rPr kumimoji="0" lang="tr-TR" sz="1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=</m:t>
                      </m:r>
                      <m:sSub>
                        <m:sSubPr>
                          <m:ctrlPr>
                            <a:rPr kumimoji="0" lang="tr-TR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tr-TR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𝜃</m:t>
                          </m:r>
                        </m:e>
                        <m:sub>
                          <m:r>
                            <a:rPr kumimoji="0" lang="tr-TR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3</m:t>
                          </m:r>
                        </m:sub>
                      </m:sSub>
                      <m:r>
                        <a:rPr kumimoji="0" lang="tr-TR" sz="1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=0, </m:t>
                      </m:r>
                      <m:r>
                        <a:rPr kumimoji="0" lang="tr-TR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  </m:t>
                      </m:r>
                      <m:r>
                        <a:rPr kumimoji="0" lang="tr-TR" sz="1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𝛿</m:t>
                      </m:r>
                      <m:r>
                        <a:rPr kumimoji="0" lang="tr-TR" sz="1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=0 </m:t>
                      </m:r>
                      <m:r>
                        <a:rPr kumimoji="0" lang="tr-TR" sz="1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𝑎𝑙𝚤𝑛𝚤𝑟𝑠𝑎</m:t>
                      </m:r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8" name="Metin kutusu 27">
                <a:extLst>
                  <a:ext uri="{FF2B5EF4-FFF2-40B4-BE49-F238E27FC236}">
                    <a16:creationId xmlns:a16="http://schemas.microsoft.com/office/drawing/2014/main" id="{018C4AA9-E54E-6649-BE6B-67747FE6B4D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91486" y="3292525"/>
                <a:ext cx="7511794" cy="369332"/>
              </a:xfrm>
              <a:prstGeom prst="rect">
                <a:avLst/>
              </a:prstGeom>
              <a:blipFill>
                <a:blip r:embed="rId8"/>
                <a:stretch>
                  <a:fillRect b="-131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Metin kutusu 29">
                <a:extLst>
                  <a:ext uri="{FF2B5EF4-FFF2-40B4-BE49-F238E27FC236}">
                    <a16:creationId xmlns:a16="http://schemas.microsoft.com/office/drawing/2014/main" id="{DC5A6DE9-7330-AF05-04D5-34369FD740A8}"/>
                  </a:ext>
                </a:extLst>
              </p:cNvPr>
              <p:cNvSpPr txBox="1"/>
              <p:nvPr/>
            </p:nvSpPr>
            <p:spPr>
              <a:xfrm>
                <a:off x="839728" y="3317925"/>
                <a:ext cx="129279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𝑀</m:t>
                          </m:r>
                        </m:e>
                        <m:sub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𝑖</m:t>
                          </m:r>
                        </m:sub>
                      </m:sSub>
                      <m:r>
                        <a:rPr kumimoji="0" lang="en-US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→</m:t>
                      </m:r>
                      <m:sSub>
                        <m:sSubPr>
                          <m:ctrlP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𝜃</m:t>
                          </m:r>
                        </m:e>
                        <m:sub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0" name="Metin kutusu 29">
                <a:extLst>
                  <a:ext uri="{FF2B5EF4-FFF2-40B4-BE49-F238E27FC236}">
                    <a16:creationId xmlns:a16="http://schemas.microsoft.com/office/drawing/2014/main" id="{DC5A6DE9-7330-AF05-04D5-34369FD740A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9728" y="3317925"/>
                <a:ext cx="1292790" cy="36933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828408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Metin kutusu 3">
                <a:extLst>
                  <a:ext uri="{FF2B5EF4-FFF2-40B4-BE49-F238E27FC236}">
                    <a16:creationId xmlns:a16="http://schemas.microsoft.com/office/drawing/2014/main" id="{65C7D0C4-4F26-E1BD-8D61-7AA14E2D356A}"/>
                  </a:ext>
                </a:extLst>
              </p:cNvPr>
              <p:cNvSpPr txBox="1"/>
              <p:nvPr/>
            </p:nvSpPr>
            <p:spPr>
              <a:xfrm>
                <a:off x="1168400" y="1168400"/>
                <a:ext cx="9113520" cy="10021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tr-T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Görülüyor ki  çubukların </a:t>
                </a:r>
                <a:r>
                  <a:rPr kumimoji="0" lang="tr-TR" sz="1800" b="1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i</a:t>
                </a:r>
                <a:r>
                  <a:rPr kumimoji="0" lang="tr-T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 uçlarında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tr-TR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tr-TR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𝑀</m:t>
                        </m:r>
                      </m:e>
                      <m:sub>
                        <m:r>
                          <a:rPr kumimoji="0" lang="tr-TR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𝑖</m:t>
                        </m:r>
                      </m:sub>
                    </m:sSub>
                  </m:oMath>
                </a14:m>
                <a:r>
                  <a:rPr kumimoji="0" lang="tr-T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 ile zıt işaretli momentler meydana geliyor. Bunların değerleri  o noktada birleşen çubukların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kumimoji="0" lang="en-US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SupPr>
                      <m:e>
                        <m:r>
                          <a:rPr kumimoji="0" lang="tr-TR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𝑚</m:t>
                        </m:r>
                      </m:e>
                      <m:sub>
                        <m:r>
                          <a:rPr kumimoji="0" lang="tr-TR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𝑖</m:t>
                        </m:r>
                        <m:sSub>
                          <m:sSubPr>
                            <m:ctrlP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  <m:t>𝜃</m:t>
                            </m:r>
                          </m:e>
                          <m:sub>
                            <m: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𝑖</m:t>
                            </m:r>
                          </m:sub>
                        </m:sSub>
                      </m:sub>
                      <m:sup/>
                    </m:sSubSup>
                  </m:oMath>
                </a14:m>
                <a:r>
                  <a:rPr kumimoji="0" lang="tr-T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 birim deplasman sabitleri ile orantılıdır. Bunları tayin etmek için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tr-TR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tr-TR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𝑀</m:t>
                        </m:r>
                      </m:e>
                      <m:sub>
                        <m:r>
                          <a:rPr kumimoji="0" lang="tr-TR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𝑖</m:t>
                        </m:r>
                      </m:sub>
                    </m:sSub>
                  </m:oMath>
                </a14:m>
                <a:r>
                  <a:rPr kumimoji="0" lang="tr-T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 momentinin dağıtma sayıları dediğimiz </a:t>
                </a:r>
                <a14:m>
                  <m:oMath xmlns:m="http://schemas.openxmlformats.org/officeDocument/2006/math">
                    <m:d>
                      <m:dPr>
                        <m:ctrlPr>
                          <a:rPr kumimoji="0" lang="tr-TR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kumimoji="0" lang="en-US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𝑟</m:t>
                            </m:r>
                          </m:e>
                          <m:sub/>
                        </m:sSub>
                      </m:e>
                    </m:d>
                  </m:oMath>
                </a14:m>
                <a:r>
                  <a:rPr kumimoji="0" lang="tr-T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 ler ile çarpmak yeterli olacaktır.</a:t>
                </a: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4" name="Metin kutusu 3">
                <a:extLst>
                  <a:ext uri="{FF2B5EF4-FFF2-40B4-BE49-F238E27FC236}">
                    <a16:creationId xmlns:a16="http://schemas.microsoft.com/office/drawing/2014/main" id="{65C7D0C4-4F26-E1BD-8D61-7AA14E2D356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68400" y="1168400"/>
                <a:ext cx="9113520" cy="1002197"/>
              </a:xfrm>
              <a:prstGeom prst="rect">
                <a:avLst/>
              </a:prstGeom>
              <a:blipFill>
                <a:blip r:embed="rId2"/>
                <a:stretch>
                  <a:fillRect l="-602" t="-3659" r="-201" b="-91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Metin kutusu 4">
                <a:extLst>
                  <a:ext uri="{FF2B5EF4-FFF2-40B4-BE49-F238E27FC236}">
                    <a16:creationId xmlns:a16="http://schemas.microsoft.com/office/drawing/2014/main" id="{D95D34F1-6C76-C23E-3077-32414C260345}"/>
                  </a:ext>
                </a:extLst>
              </p:cNvPr>
              <p:cNvSpPr txBox="1"/>
              <p:nvPr/>
            </p:nvSpPr>
            <p:spPr>
              <a:xfrm>
                <a:off x="2540000" y="2397760"/>
                <a:ext cx="5588000" cy="7769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𝑟</m:t>
                          </m:r>
                        </m:e>
                        <m:sub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𝑖</m:t>
                          </m:r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1</m:t>
                          </m:r>
                        </m:sub>
                      </m:sSub>
                      <m:r>
                        <a:rPr kumimoji="0" lang="tr-TR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f>
                        <m:fPr>
                          <m:ctrlPr>
                            <a:rPr kumimoji="0" lang="tr-TR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kumimoji="0" lang="tr-TR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SupPr>
                            <m:e>
                              <m:r>
                                <a:rPr kumimoji="0" lang="tr-TR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𝑚</m:t>
                              </m:r>
                            </m:e>
                            <m:sub>
                              <m:r>
                                <a:rPr kumimoji="0" lang="tr-TR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𝑖</m:t>
                              </m:r>
                              <m:sSub>
                                <m:sSubPr>
                                  <m:ctrlPr>
                                    <a:rPr kumimoji="0" lang="tr-TR" sz="1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bPr>
                                <m:e>
                                  <m:r>
                                    <a:rPr kumimoji="0" lang="tr-TR" sz="1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+mn-cs"/>
                                    </a:rPr>
                                    <m:t>𝜃</m:t>
                                  </m:r>
                                </m:e>
                                <m:sub>
                                  <m:r>
                                    <a:rPr kumimoji="0" lang="tr-TR" sz="1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𝑖</m:t>
                                  </m:r>
                                </m:sub>
                              </m:sSub>
                            </m:sub>
                            <m:sup>
                              <m:r>
                                <a:rPr kumimoji="0" lang="tr-TR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𝑖</m:t>
                              </m:r>
                              <m:r>
                                <a:rPr kumimoji="0" lang="tr-TR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1</m:t>
                              </m:r>
                            </m:sup>
                          </m:sSubSup>
                        </m:num>
                        <m:den>
                          <m:nary>
                            <m:naryPr>
                              <m:chr m:val="∑"/>
                              <m:subHide m:val="on"/>
                              <m:supHide m:val="on"/>
                              <m:ctrlPr>
                                <a:rPr kumimoji="0" lang="tr-TR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naryPr>
                            <m:sub/>
                            <m:sup/>
                            <m:e>
                              <m:sSub>
                                <m:sSubPr>
                                  <m:ctrlPr>
                                    <a:rPr kumimoji="0" lang="tr-TR" sz="1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bPr>
                                <m:e>
                                  <m:r>
                                    <a:rPr kumimoji="0" lang="tr-TR" sz="1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𝑚</m:t>
                                  </m:r>
                                </m:e>
                                <m:sub>
                                  <m:r>
                                    <a:rPr kumimoji="0" lang="tr-TR" sz="1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𝑖</m:t>
                                  </m:r>
                                  <m:sSub>
                                    <m:sSubPr>
                                      <m:ctrlPr>
                                        <a:rPr kumimoji="0" lang="tr-TR" sz="1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kumimoji="0" lang="tr-TR" sz="1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+mn-cs"/>
                                        </a:rPr>
                                        <m:t>𝜃</m:t>
                                      </m:r>
                                    </m:e>
                                    <m:sub>
                                      <m:r>
                                        <a:rPr kumimoji="0" lang="tr-TR" sz="1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𝑖</m:t>
                                      </m:r>
                                    </m:sub>
                                  </m:sSub>
                                </m:sub>
                              </m:sSub>
                            </m:e>
                          </m:nary>
                        </m:den>
                      </m:f>
                      <m:r>
                        <a:rPr kumimoji="0" lang="tr-TR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,   </m:t>
                      </m:r>
                      <m:sSub>
                        <m:sSubPr>
                          <m:ctrlPr>
                            <a:rPr kumimoji="0" 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tr-TR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𝑟</m:t>
                          </m:r>
                        </m:e>
                        <m:sub>
                          <m:r>
                            <a:rPr kumimoji="0" lang="tr-TR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𝑖</m:t>
                          </m:r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</m:t>
                          </m:r>
                        </m:sub>
                      </m:sSub>
                      <m:r>
                        <a:rPr kumimoji="0" lang="tr-TR" sz="1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f>
                        <m:fPr>
                          <m:ctrlPr>
                            <a:rPr kumimoji="0" lang="tr-TR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kumimoji="0" lang="tr-TR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SupPr>
                            <m:e>
                              <m:r>
                                <a:rPr kumimoji="0" lang="tr-TR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𝑚</m:t>
                              </m:r>
                            </m:e>
                            <m:sub>
                              <m:r>
                                <a:rPr kumimoji="0" lang="tr-TR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𝑖</m:t>
                              </m:r>
                              <m:sSub>
                                <m:sSubPr>
                                  <m:ctrlPr>
                                    <a:rPr kumimoji="0" lang="tr-TR" sz="1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bPr>
                                <m:e>
                                  <m:r>
                                    <a:rPr kumimoji="0" lang="tr-TR" sz="1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+mn-cs"/>
                                    </a:rPr>
                                    <m:t>𝜃</m:t>
                                  </m:r>
                                </m:e>
                                <m:sub>
                                  <m:r>
                                    <a:rPr kumimoji="0" lang="tr-TR" sz="1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𝑖</m:t>
                                  </m:r>
                                </m:sub>
                              </m:sSub>
                            </m:sub>
                            <m:sup>
                              <m:r>
                                <a:rPr kumimoji="0" lang="tr-TR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𝑖</m:t>
                              </m:r>
                              <m:r>
                                <a:rPr kumimoji="0" lang="tr-TR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nary>
                            <m:naryPr>
                              <m:chr m:val="∑"/>
                              <m:subHide m:val="on"/>
                              <m:supHide m:val="on"/>
                              <m:ctrlPr>
                                <a:rPr kumimoji="0" lang="tr-TR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naryPr>
                            <m:sub/>
                            <m:sup/>
                            <m:e>
                              <m:sSub>
                                <m:sSubPr>
                                  <m:ctrlPr>
                                    <a:rPr kumimoji="0" lang="tr-TR" sz="1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bPr>
                                <m:e>
                                  <m:r>
                                    <a:rPr kumimoji="0" lang="tr-TR" sz="1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𝑚</m:t>
                                  </m:r>
                                </m:e>
                                <m:sub>
                                  <m:r>
                                    <a:rPr kumimoji="0" lang="tr-TR" sz="1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𝑖</m:t>
                                  </m:r>
                                  <m:sSub>
                                    <m:sSubPr>
                                      <m:ctrlPr>
                                        <a:rPr kumimoji="0" lang="tr-TR" sz="1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kumimoji="0" lang="tr-TR" sz="1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+mn-cs"/>
                                        </a:rPr>
                                        <m:t>𝜃</m:t>
                                      </m:r>
                                    </m:e>
                                    <m:sub>
                                      <m:r>
                                        <a:rPr kumimoji="0" lang="tr-TR" sz="1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𝑖</m:t>
                                      </m:r>
                                    </m:sub>
                                  </m:sSub>
                                </m:sub>
                              </m:sSub>
                            </m:e>
                          </m:nary>
                        </m:den>
                      </m:f>
                      <m:r>
                        <a:rPr kumimoji="0" lang="tr-TR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,  </m:t>
                      </m:r>
                      <m:sSub>
                        <m:sSubPr>
                          <m:ctrlPr>
                            <a:rPr kumimoji="0" 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tr-TR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𝑟</m:t>
                          </m:r>
                        </m:e>
                        <m:sub>
                          <m:r>
                            <a:rPr kumimoji="0" lang="tr-TR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𝑖</m:t>
                          </m:r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3</m:t>
                          </m:r>
                        </m:sub>
                      </m:sSub>
                      <m:r>
                        <a:rPr kumimoji="0" lang="tr-TR" sz="1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f>
                        <m:fPr>
                          <m:ctrlPr>
                            <a:rPr kumimoji="0" lang="tr-TR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kumimoji="0" lang="tr-TR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SupPr>
                            <m:e>
                              <m:r>
                                <a:rPr kumimoji="0" lang="tr-TR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𝑚</m:t>
                              </m:r>
                            </m:e>
                            <m:sub>
                              <m:r>
                                <a:rPr kumimoji="0" lang="tr-TR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𝑖</m:t>
                              </m:r>
                              <m:sSub>
                                <m:sSubPr>
                                  <m:ctrlPr>
                                    <a:rPr kumimoji="0" lang="tr-TR" sz="1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bPr>
                                <m:e>
                                  <m:r>
                                    <a:rPr kumimoji="0" lang="tr-TR" sz="1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+mn-cs"/>
                                    </a:rPr>
                                    <m:t>𝜃</m:t>
                                  </m:r>
                                </m:e>
                                <m:sub>
                                  <m:r>
                                    <a:rPr kumimoji="0" lang="tr-TR" sz="1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𝑖</m:t>
                                  </m:r>
                                </m:sub>
                              </m:sSub>
                            </m:sub>
                            <m:sup>
                              <m:r>
                                <a:rPr kumimoji="0" lang="tr-TR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𝑖</m:t>
                              </m:r>
                              <m:r>
                                <a:rPr kumimoji="0" lang="tr-TR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3</m:t>
                              </m:r>
                            </m:sup>
                          </m:sSubSup>
                        </m:num>
                        <m:den>
                          <m:nary>
                            <m:naryPr>
                              <m:chr m:val="∑"/>
                              <m:subHide m:val="on"/>
                              <m:supHide m:val="on"/>
                              <m:ctrlPr>
                                <a:rPr kumimoji="0" lang="tr-TR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naryPr>
                            <m:sub/>
                            <m:sup/>
                            <m:e>
                              <m:sSub>
                                <m:sSubPr>
                                  <m:ctrlPr>
                                    <a:rPr kumimoji="0" lang="tr-TR" sz="1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bPr>
                                <m:e>
                                  <m:r>
                                    <a:rPr kumimoji="0" lang="tr-TR" sz="1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𝑚</m:t>
                                  </m:r>
                                </m:e>
                                <m:sub>
                                  <m:r>
                                    <a:rPr kumimoji="0" lang="tr-TR" sz="1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𝑖</m:t>
                                  </m:r>
                                  <m:sSub>
                                    <m:sSubPr>
                                      <m:ctrlPr>
                                        <a:rPr kumimoji="0" lang="tr-TR" sz="1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kumimoji="0" lang="tr-TR" sz="1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+mn-cs"/>
                                        </a:rPr>
                                        <m:t>𝜃</m:t>
                                      </m:r>
                                    </m:e>
                                    <m:sub>
                                      <m:r>
                                        <a:rPr kumimoji="0" lang="tr-TR" sz="1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𝑖</m:t>
                                      </m:r>
                                    </m:sub>
                                  </m:sSub>
                                </m:sub>
                              </m:sSub>
                            </m:e>
                          </m:nary>
                        </m:den>
                      </m:f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5" name="Metin kutusu 4">
                <a:extLst>
                  <a:ext uri="{FF2B5EF4-FFF2-40B4-BE49-F238E27FC236}">
                    <a16:creationId xmlns:a16="http://schemas.microsoft.com/office/drawing/2014/main" id="{D95D34F1-6C76-C23E-3077-32414C26034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40000" y="2397760"/>
                <a:ext cx="5588000" cy="77694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Metin kutusu 5">
                <a:extLst>
                  <a:ext uri="{FF2B5EF4-FFF2-40B4-BE49-F238E27FC236}">
                    <a16:creationId xmlns:a16="http://schemas.microsoft.com/office/drawing/2014/main" id="{1F78D4FC-05F6-D6FD-198C-C6F0F2878DE4}"/>
                  </a:ext>
                </a:extLst>
              </p:cNvPr>
              <p:cNvSpPr txBox="1"/>
              <p:nvPr/>
            </p:nvSpPr>
            <p:spPr>
              <a:xfrm>
                <a:off x="1645920" y="3291840"/>
                <a:ext cx="7660640" cy="134985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tr-T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Denklemin iki tarafını toplarsak dağıtma sayıları arasında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tr-T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𝑀</m:t>
                          </m:r>
                        </m:e>
                        <m:sub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𝑖</m:t>
                          </m:r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1</m:t>
                          </m:r>
                        </m:sub>
                      </m:sSub>
                      <m:r>
                        <a:rPr kumimoji="0" lang="tr-TR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</m:t>
                      </m:r>
                      <m:sSub>
                        <m:sSubPr>
                          <m:ctrlP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𝑀</m:t>
                          </m:r>
                        </m:e>
                        <m:sub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𝑖</m:t>
                          </m:r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</m:t>
                          </m:r>
                        </m:sub>
                      </m:sSub>
                      <m:r>
                        <a:rPr kumimoji="0" lang="tr-TR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</m:t>
                      </m:r>
                      <m:sSub>
                        <m:sSubPr>
                          <m:ctrlP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𝑀</m:t>
                          </m:r>
                        </m:e>
                        <m:sub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𝑖</m:t>
                          </m:r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3</m:t>
                          </m:r>
                        </m:sub>
                      </m:sSub>
                      <m:r>
                        <a:rPr kumimoji="0" lang="tr-TR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=−</m:t>
                      </m:r>
                      <m:sSub>
                        <m:sSubPr>
                          <m:ctrlP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𝑀</m:t>
                          </m:r>
                        </m:e>
                        <m:sub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𝑖</m:t>
                          </m:r>
                        </m:sub>
                      </m:sSub>
                      <m:d>
                        <m:dPr>
                          <m:ctrlP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tr-TR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𝑟</m:t>
                              </m:r>
                            </m:e>
                            <m:sub>
                              <m:r>
                                <a:rPr kumimoji="0" lang="tr-TR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𝑖</m:t>
                              </m:r>
                              <m:r>
                                <a:rPr kumimoji="0" lang="tr-TR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1</m:t>
                              </m:r>
                            </m:sub>
                          </m:sSub>
                          <m:r>
                            <a:rPr kumimoji="0" lang="tr-TR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+</m:t>
                          </m:r>
                          <m:sSub>
                            <m:sSubPr>
                              <m:ctrlPr>
                                <a:rPr kumimoji="0" lang="tr-TR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tr-TR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𝑟</m:t>
                              </m:r>
                            </m:e>
                            <m:sub>
                              <m:r>
                                <a:rPr kumimoji="0" lang="tr-TR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𝑖</m:t>
                              </m:r>
                              <m:r>
                                <a:rPr kumimoji="0" lang="tr-TR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2</m:t>
                              </m:r>
                            </m:sub>
                          </m:sSub>
                          <m:r>
                            <a:rPr kumimoji="0" lang="tr-TR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+</m:t>
                          </m:r>
                          <m:sSub>
                            <m:sSubPr>
                              <m:ctrlPr>
                                <a:rPr kumimoji="0" lang="tr-TR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tr-TR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𝑟</m:t>
                              </m:r>
                            </m:e>
                            <m:sub>
                              <m:r>
                                <a:rPr kumimoji="0" lang="tr-TR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𝑖</m:t>
                              </m:r>
                              <m:r>
                                <a:rPr kumimoji="0" lang="tr-TR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3</m:t>
                              </m:r>
                            </m:sub>
                          </m:sSub>
                        </m:e>
                      </m:d>
                      <m:r>
                        <a:rPr kumimoji="0" lang="tr-TR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tr-TR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→</m:t>
                      </m:r>
                      <m:nary>
                        <m:naryPr>
                          <m:chr m:val="∑"/>
                          <m:supHide m:val="on"/>
                          <m:ctrlP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𝑗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kumimoji="0" lang="tr-TR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tr-TR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𝑟</m:t>
                              </m:r>
                            </m:e>
                            <m:sub>
                              <m:r>
                                <a:rPr kumimoji="0" lang="tr-TR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𝑖𝑗</m:t>
                              </m:r>
                            </m:sub>
                          </m:sSub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=1 </m:t>
                          </m:r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𝑏𝑎</m:t>
                          </m:r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ğ</m:t>
                          </m:r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𝚤𝑛𝑡𝚤𝑠𝚤</m:t>
                          </m:r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 </m:t>
                          </m:r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𝑒𝑙𝑑𝑒</m:t>
                          </m:r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 </m:t>
                          </m:r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𝑒𝑑𝑖𝑙𝑖𝑟</m:t>
                          </m:r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.</m:t>
                          </m:r>
                        </m:e>
                      </m:nary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6" name="Metin kutusu 5">
                <a:extLst>
                  <a:ext uri="{FF2B5EF4-FFF2-40B4-BE49-F238E27FC236}">
                    <a16:creationId xmlns:a16="http://schemas.microsoft.com/office/drawing/2014/main" id="{1F78D4FC-05F6-D6FD-198C-C6F0F2878DE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45920" y="3291840"/>
                <a:ext cx="7660640" cy="1349857"/>
              </a:xfrm>
              <a:prstGeom prst="rect">
                <a:avLst/>
              </a:prstGeom>
              <a:blipFill>
                <a:blip r:embed="rId4"/>
                <a:stretch>
                  <a:fillRect l="-636" t="-22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Metin kutusu 7">
                <a:extLst>
                  <a:ext uri="{FF2B5EF4-FFF2-40B4-BE49-F238E27FC236}">
                    <a16:creationId xmlns:a16="http://schemas.microsoft.com/office/drawing/2014/main" id="{1835A33C-7592-828B-DB7F-27CD8EB62C73}"/>
                  </a:ext>
                </a:extLst>
              </p:cNvPr>
              <p:cNvSpPr txBox="1"/>
              <p:nvPr/>
            </p:nvSpPr>
            <p:spPr>
              <a:xfrm>
                <a:off x="1666240" y="4790570"/>
                <a:ext cx="2109726" cy="39164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𝑀</m:t>
                          </m:r>
                        </m:e>
                        <m:sub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𝑖𝑗</m:t>
                          </m:r>
                        </m:sub>
                      </m:sSub>
                      <m:r>
                        <a:rPr kumimoji="0" lang="tr-TR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=−</m:t>
                      </m:r>
                      <m:sSub>
                        <m:sSubPr>
                          <m:ctrlP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𝑟</m:t>
                          </m:r>
                        </m:e>
                        <m:sub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𝑖𝑗</m:t>
                          </m:r>
                        </m:sub>
                      </m:sSub>
                      <m:sSub>
                        <m:sSubPr>
                          <m:ctrlP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𝑀</m:t>
                          </m:r>
                        </m:e>
                        <m:sub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8" name="Metin kutusu 7">
                <a:extLst>
                  <a:ext uri="{FF2B5EF4-FFF2-40B4-BE49-F238E27FC236}">
                    <a16:creationId xmlns:a16="http://schemas.microsoft.com/office/drawing/2014/main" id="{1835A33C-7592-828B-DB7F-27CD8EB62C7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66240" y="4790570"/>
                <a:ext cx="2109726" cy="391646"/>
              </a:xfrm>
              <a:prstGeom prst="rect">
                <a:avLst/>
              </a:prstGeom>
              <a:blipFill>
                <a:blip r:embed="rId5"/>
                <a:stretch>
                  <a:fillRect b="-78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Metin kutusu 8">
                <a:extLst>
                  <a:ext uri="{FF2B5EF4-FFF2-40B4-BE49-F238E27FC236}">
                    <a16:creationId xmlns:a16="http://schemas.microsoft.com/office/drawing/2014/main" id="{7D538EAF-2EF2-0BF5-9013-3317BFDA9ABF}"/>
                  </a:ext>
                </a:extLst>
              </p:cNvPr>
              <p:cNvSpPr txBox="1"/>
              <p:nvPr/>
            </p:nvSpPr>
            <p:spPr>
              <a:xfrm>
                <a:off x="1926847" y="5324526"/>
                <a:ext cx="1625599" cy="39164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𝑀</m:t>
                          </m:r>
                        </m:e>
                        <m:sub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𝑗𝑖</m:t>
                          </m:r>
                        </m:sub>
                      </m:sSub>
                      <m:r>
                        <a:rPr kumimoji="0" lang="tr-TR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sSub>
                        <m:sSubPr>
                          <m:ctrlP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𝜇</m:t>
                          </m:r>
                        </m:e>
                        <m:sub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𝑖𝑗</m:t>
                          </m:r>
                        </m:sub>
                      </m:sSub>
                      <m:sSub>
                        <m:sSubPr>
                          <m:ctrlP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𝑀</m:t>
                          </m:r>
                        </m:e>
                        <m:sub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𝑖𝑗</m:t>
                          </m:r>
                        </m:sub>
                      </m:sSub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9" name="Metin kutusu 8">
                <a:extLst>
                  <a:ext uri="{FF2B5EF4-FFF2-40B4-BE49-F238E27FC236}">
                    <a16:creationId xmlns:a16="http://schemas.microsoft.com/office/drawing/2014/main" id="{7D538EAF-2EF2-0BF5-9013-3317BFDA9AB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26847" y="5324526"/>
                <a:ext cx="1625599" cy="391646"/>
              </a:xfrm>
              <a:prstGeom prst="rect">
                <a:avLst/>
              </a:prstGeom>
              <a:blipFill>
                <a:blip r:embed="rId6"/>
                <a:stretch>
                  <a:fillRect b="-76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Metin kutusu 9">
                <a:extLst>
                  <a:ext uri="{FF2B5EF4-FFF2-40B4-BE49-F238E27FC236}">
                    <a16:creationId xmlns:a16="http://schemas.microsoft.com/office/drawing/2014/main" id="{B3634E51-2A84-E1F2-C463-5AEAA7128F85}"/>
                  </a:ext>
                </a:extLst>
              </p:cNvPr>
              <p:cNvSpPr txBox="1"/>
              <p:nvPr/>
            </p:nvSpPr>
            <p:spPr>
              <a:xfrm>
                <a:off x="4680207" y="5094120"/>
                <a:ext cx="6014720" cy="39164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𝜇</m:t>
                          </m:r>
                        </m:e>
                        <m:sub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𝑖𝑗</m:t>
                          </m:r>
                        </m:sub>
                      </m:sSub>
                      <m:r>
                        <a:rPr kumimoji="0" lang="tr-TR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r>
                        <a:rPr kumimoji="0" lang="tr-TR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𝑔𝑒</m:t>
                      </m:r>
                      <m:r>
                        <a:rPr kumimoji="0" lang="tr-TR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ç</m:t>
                      </m:r>
                      <m:r>
                        <a:rPr kumimoji="0" lang="tr-TR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𝑖</m:t>
                      </m:r>
                      <m:r>
                        <a:rPr kumimoji="0" lang="tr-TR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ş </m:t>
                      </m:r>
                      <m:r>
                        <a:rPr kumimoji="0" lang="tr-TR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𝑘𝑎𝑡𝑠𝑎𝑦𝚤𝑠𝚤</m:t>
                      </m:r>
                      <m:r>
                        <a:rPr kumimoji="0" lang="tr-TR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tr-TR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𝑑</m:t>
                      </m:r>
                      <m:r>
                        <a:rPr kumimoji="0" lang="tr-TR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ü</m:t>
                      </m:r>
                      <m:r>
                        <a:rPr kumimoji="0" lang="tr-TR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𝑧𝑔</m:t>
                      </m:r>
                      <m:r>
                        <a:rPr kumimoji="0" lang="tr-TR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ü</m:t>
                      </m:r>
                      <m:r>
                        <a:rPr kumimoji="0" lang="tr-TR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𝑛</m:t>
                      </m:r>
                      <m:r>
                        <a:rPr kumimoji="0" lang="tr-TR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ç</m:t>
                      </m:r>
                      <m:r>
                        <a:rPr kumimoji="0" lang="tr-TR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𝑢𝑏𝑢𝑘𝑙𝑎𝑟𝑑𝑎</m:t>
                      </m:r>
                      <m:r>
                        <a:rPr kumimoji="0" lang="tr-TR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tr-TR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𝑑𝑒</m:t>
                      </m:r>
                      <m:r>
                        <a:rPr kumimoji="0" lang="tr-TR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ğ</m:t>
                      </m:r>
                      <m:r>
                        <a:rPr kumimoji="0" lang="tr-TR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𝑒𝑟𝑖</m:t>
                      </m:r>
                      <m:r>
                        <a:rPr kumimoji="0" lang="tr-TR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0.5 </m:t>
                      </m:r>
                      <m:r>
                        <a:rPr kumimoji="0" lang="tr-TR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𝑑𝑖𝑟</m:t>
                      </m:r>
                      <m:r>
                        <a:rPr kumimoji="0" lang="tr-TR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.</m:t>
                      </m:r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0" name="Metin kutusu 9">
                <a:extLst>
                  <a:ext uri="{FF2B5EF4-FFF2-40B4-BE49-F238E27FC236}">
                    <a16:creationId xmlns:a16="http://schemas.microsoft.com/office/drawing/2014/main" id="{B3634E51-2A84-E1F2-C463-5AEAA7128F8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80207" y="5094120"/>
                <a:ext cx="6014720" cy="391646"/>
              </a:xfrm>
              <a:prstGeom prst="rect">
                <a:avLst/>
              </a:prstGeom>
              <a:blipFill>
                <a:blip r:embed="rId7"/>
                <a:stretch>
                  <a:fillRect b="-78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Metin kutusu 11">
                <a:extLst>
                  <a:ext uri="{FF2B5EF4-FFF2-40B4-BE49-F238E27FC236}">
                    <a16:creationId xmlns:a16="http://schemas.microsoft.com/office/drawing/2014/main" id="{02937913-A424-92B7-93EA-D8880C4B1C56}"/>
                  </a:ext>
                </a:extLst>
              </p:cNvPr>
              <p:cNvSpPr txBox="1"/>
              <p:nvPr/>
            </p:nvSpPr>
            <p:spPr>
              <a:xfrm>
                <a:off x="3674367" y="4521886"/>
                <a:ext cx="232664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𝑟</m:t>
                          </m:r>
                        </m:e>
                        <m:sub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𝑖</m:t>
                          </m:r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1</m:t>
                          </m:r>
                        </m:sub>
                      </m:sSub>
                      <m:r>
                        <a:rPr kumimoji="0" lang="tr-TR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</m:t>
                      </m:r>
                      <m:sSub>
                        <m:sSubPr>
                          <m:ctrlP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𝑟</m:t>
                          </m:r>
                        </m:e>
                        <m:sub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𝑖</m:t>
                          </m:r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</m:t>
                          </m:r>
                        </m:sub>
                      </m:sSub>
                      <m:r>
                        <a:rPr kumimoji="0" lang="tr-TR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</m:t>
                      </m:r>
                      <m:sSub>
                        <m:sSubPr>
                          <m:ctrlP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𝑟</m:t>
                          </m:r>
                        </m:e>
                        <m:sub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𝑖</m:t>
                          </m:r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3</m:t>
                          </m:r>
                        </m:sub>
                      </m:sSub>
                      <m:r>
                        <a:rPr kumimoji="0" lang="tr-TR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=1</m:t>
                      </m:r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2" name="Metin kutusu 11">
                <a:extLst>
                  <a:ext uri="{FF2B5EF4-FFF2-40B4-BE49-F238E27FC236}">
                    <a16:creationId xmlns:a16="http://schemas.microsoft.com/office/drawing/2014/main" id="{02937913-A424-92B7-93EA-D8880C4B1C5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74367" y="4521886"/>
                <a:ext cx="2326640" cy="369332"/>
              </a:xfrm>
              <a:prstGeom prst="rect">
                <a:avLst/>
              </a:prstGeom>
              <a:blipFill>
                <a:blip r:embed="rId8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003613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kutusu 3">
            <a:extLst>
              <a:ext uri="{FF2B5EF4-FFF2-40B4-BE49-F238E27FC236}">
                <a16:creationId xmlns:a16="http://schemas.microsoft.com/office/drawing/2014/main" id="{8A5DEA28-6A8E-EF63-5D19-4731FF72BC76}"/>
              </a:ext>
            </a:extLst>
          </p:cNvPr>
          <p:cNvSpPr txBox="1"/>
          <p:nvPr/>
        </p:nvSpPr>
        <p:spPr>
          <a:xfrm>
            <a:off x="1353238" y="121920"/>
            <a:ext cx="9275577" cy="655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20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DÜĞÜM NOKTALARI SABİT SİSTEMLERDE CROSS METODUNUN HESAP DÜZENİ </a:t>
            </a:r>
            <a:r>
              <a:rPr kumimoji="0" lang="tr-T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tr-T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Önce düğüm noktalarının sayısı bulunur ve sabit olup olmadıkları kontrol edilir.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tr-TR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tr-T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Çubukların ankastrelik uç momentleri hesaplanır.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tr-TR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tr-T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Dağıtma ve geçiş katsayıları hesaplanır.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tr-TR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tr-T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Dengeleme yapılır.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tr-TR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tr-T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Dengeleme şemasında basit toplama olan süperpozisyonlar yapılarak toplam uç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       momentler bulunur.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tr-TR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6"/>
              <a:tabLst/>
              <a:defRPr/>
            </a:pPr>
            <a:r>
              <a:rPr kumimoji="0" lang="tr-T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Uç momentleri yönünden eğilme momentleri yönüne dönüştürme yapılır.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6"/>
              <a:tabLst/>
              <a:defRPr/>
            </a:pPr>
            <a:endParaRPr kumimoji="0" lang="tr-TR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6"/>
              <a:tabLst/>
              <a:defRPr/>
            </a:pPr>
            <a:r>
              <a:rPr kumimoji="0" lang="tr-T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Moment diyagramı çizilir.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6"/>
              <a:tabLst/>
              <a:defRPr/>
            </a:pPr>
            <a:endParaRPr kumimoji="0" lang="tr-TR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6"/>
              <a:tabLst/>
              <a:defRPr/>
            </a:pPr>
            <a:r>
              <a:rPr kumimoji="0" lang="tr-T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Kontrol yapılır. (Denge denklemleri + Kapalı süreklilik denklemleri)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6"/>
              <a:tabLst/>
              <a:defRPr/>
            </a:pPr>
            <a:endParaRPr kumimoji="0" lang="tr-TR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6"/>
              <a:tabLst/>
              <a:defRPr/>
            </a:pPr>
            <a:r>
              <a:rPr kumimoji="0" lang="tr-T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Kesme kuvvet ve normal kuvvet diyagramları düğüm noktası denge denklemlerinden yararlanılarak çizilir</a:t>
            </a:r>
          </a:p>
        </p:txBody>
      </p:sp>
    </p:spTree>
    <p:extLst>
      <p:ext uri="{BB962C8B-B14F-4D97-AF65-F5344CB8AC3E}">
        <p14:creationId xmlns:p14="http://schemas.microsoft.com/office/powerpoint/2010/main" val="19828481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 1">
            <a:extLst>
              <a:ext uri="{FF2B5EF4-FFF2-40B4-BE49-F238E27FC236}">
                <a16:creationId xmlns:a16="http://schemas.microsoft.com/office/drawing/2014/main" id="{C668A182-486A-2633-E151-8CDDB594258A}"/>
              </a:ext>
            </a:extLst>
          </p:cNvPr>
          <p:cNvGrpSpPr/>
          <p:nvPr/>
        </p:nvGrpSpPr>
        <p:grpSpPr>
          <a:xfrm>
            <a:off x="2028726" y="1026160"/>
            <a:ext cx="6385215" cy="4234504"/>
            <a:chOff x="2028726" y="1026160"/>
            <a:chExt cx="6385215" cy="4234504"/>
          </a:xfrm>
        </p:grpSpPr>
        <p:cxnSp>
          <p:nvCxnSpPr>
            <p:cNvPr id="6" name="Düz Bağlayıcı 5">
              <a:extLst>
                <a:ext uri="{FF2B5EF4-FFF2-40B4-BE49-F238E27FC236}">
                  <a16:creationId xmlns:a16="http://schemas.microsoft.com/office/drawing/2014/main" id="{A75C8AB8-6267-9E4F-09C0-BDE3BD4BC166}"/>
                </a:ext>
              </a:extLst>
            </p:cNvPr>
            <p:cNvCxnSpPr>
              <a:cxnSpLocks/>
            </p:cNvCxnSpPr>
            <p:nvPr/>
          </p:nvCxnSpPr>
          <p:spPr>
            <a:xfrm>
              <a:off x="2139518" y="1689125"/>
              <a:ext cx="5856402" cy="0"/>
            </a:xfrm>
            <a:prstGeom prst="line">
              <a:avLst/>
            </a:prstGeom>
            <a:ln w="254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grpSp>
          <p:nvGrpSpPr>
            <p:cNvPr id="8" name="Grup 7">
              <a:extLst>
                <a:ext uri="{FF2B5EF4-FFF2-40B4-BE49-F238E27FC236}">
                  <a16:creationId xmlns:a16="http://schemas.microsoft.com/office/drawing/2014/main" id="{02440650-17D6-C565-CD32-909E68C5B87F}"/>
                </a:ext>
              </a:extLst>
            </p:cNvPr>
            <p:cNvGrpSpPr/>
            <p:nvPr/>
          </p:nvGrpSpPr>
          <p:grpSpPr bwMode="auto">
            <a:xfrm rot="5400000">
              <a:off x="1875665" y="1632071"/>
              <a:ext cx="422781" cy="116660"/>
              <a:chOff x="50" y="0"/>
              <a:chExt cx="137" cy="103"/>
            </a:xfrm>
            <a:pattFill prst="dkUpDiag">
              <a:fgClr>
                <a:schemeClr val="tx1"/>
              </a:fgClr>
              <a:bgClr>
                <a:schemeClr val="bg1"/>
              </a:bgClr>
            </a:pattFill>
          </p:grpSpPr>
          <p:sp>
            <p:nvSpPr>
              <p:cNvPr id="9" name="Rectangle 24" descr="Light upward diagonal">
                <a:extLst>
                  <a:ext uri="{FF2B5EF4-FFF2-40B4-BE49-F238E27FC236}">
                    <a16:creationId xmlns:a16="http://schemas.microsoft.com/office/drawing/2014/main" id="{D6F31C6B-62B4-B917-2DAC-E697F074450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" y="7"/>
                <a:ext cx="135" cy="96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465962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10" name="AutoShape 25">
                <a:extLst>
                  <a:ext uri="{FF2B5EF4-FFF2-40B4-BE49-F238E27FC236}">
                    <a16:creationId xmlns:a16="http://schemas.microsoft.com/office/drawing/2014/main" id="{C4419AA3-93A6-DD45-12E7-4E8D58831143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57" y="0"/>
                <a:ext cx="130" cy="0"/>
              </a:xfrm>
              <a:prstGeom prst="straightConnector1">
                <a:avLst/>
              </a:prstGeom>
              <a:grpFill/>
              <a:ln w="15875">
                <a:solidFill>
                  <a:srgbClr val="000000"/>
                </a:solidFill>
                <a:round/>
                <a:headEnd/>
                <a:tailEnd/>
              </a:ln>
            </p:spPr>
          </p:cxnSp>
        </p:grpSp>
        <p:pic>
          <p:nvPicPr>
            <p:cNvPr id="11" name="Resim 10">
              <a:extLst>
                <a:ext uri="{FF2B5EF4-FFF2-40B4-BE49-F238E27FC236}">
                  <a16:creationId xmlns:a16="http://schemas.microsoft.com/office/drawing/2014/main" id="{05CB02A2-50B8-B422-3D52-505CB7CAA07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90376" y="1721803"/>
              <a:ext cx="397701" cy="386080"/>
            </a:xfrm>
            <a:prstGeom prst="rect">
              <a:avLst/>
            </a:prstGeom>
          </p:spPr>
        </p:pic>
        <p:pic>
          <p:nvPicPr>
            <p:cNvPr id="12" name="Resim 11">
              <a:extLst>
                <a:ext uri="{FF2B5EF4-FFF2-40B4-BE49-F238E27FC236}">
                  <a16:creationId xmlns:a16="http://schemas.microsoft.com/office/drawing/2014/main" id="{E78457B0-474F-9778-4522-D72B119A172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00456" y="1711643"/>
              <a:ext cx="397701" cy="386080"/>
            </a:xfrm>
            <a:prstGeom prst="rect">
              <a:avLst/>
            </a:prstGeom>
          </p:spPr>
        </p:pic>
        <p:pic>
          <p:nvPicPr>
            <p:cNvPr id="13" name="Resim 12">
              <a:extLst>
                <a:ext uri="{FF2B5EF4-FFF2-40B4-BE49-F238E27FC236}">
                  <a16:creationId xmlns:a16="http://schemas.microsoft.com/office/drawing/2014/main" id="{F07B637E-4DF2-D0DA-2927-1741B0BA113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15896" y="1711643"/>
              <a:ext cx="397701" cy="386080"/>
            </a:xfrm>
            <a:prstGeom prst="rect">
              <a:avLst/>
            </a:prstGeom>
          </p:spPr>
        </p:pic>
        <p:cxnSp>
          <p:nvCxnSpPr>
            <p:cNvPr id="15" name="Düz Bağlayıcı 14">
              <a:extLst>
                <a:ext uri="{FF2B5EF4-FFF2-40B4-BE49-F238E27FC236}">
                  <a16:creationId xmlns:a16="http://schemas.microsoft.com/office/drawing/2014/main" id="{2C3682AF-0DC8-B383-BE03-DA4CDE772D90}"/>
                </a:ext>
              </a:extLst>
            </p:cNvPr>
            <p:cNvCxnSpPr/>
            <p:nvPr/>
          </p:nvCxnSpPr>
          <p:spPr>
            <a:xfrm>
              <a:off x="7812151" y="1971040"/>
              <a:ext cx="345440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Düz Bağlayıcı 15">
              <a:extLst>
                <a:ext uri="{FF2B5EF4-FFF2-40B4-BE49-F238E27FC236}">
                  <a16:creationId xmlns:a16="http://schemas.microsoft.com/office/drawing/2014/main" id="{F57DC8C0-0782-59B0-5E21-1D8BC0C608CD}"/>
                </a:ext>
              </a:extLst>
            </p:cNvPr>
            <p:cNvCxnSpPr/>
            <p:nvPr/>
          </p:nvCxnSpPr>
          <p:spPr>
            <a:xfrm>
              <a:off x="6196711" y="1950720"/>
              <a:ext cx="345440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Düz Bağlayıcı 16">
              <a:extLst>
                <a:ext uri="{FF2B5EF4-FFF2-40B4-BE49-F238E27FC236}">
                  <a16:creationId xmlns:a16="http://schemas.microsoft.com/office/drawing/2014/main" id="{8F509F3E-2E47-DB7E-3516-AC9E2C46DCFC}"/>
                </a:ext>
              </a:extLst>
            </p:cNvPr>
            <p:cNvCxnSpPr/>
            <p:nvPr/>
          </p:nvCxnSpPr>
          <p:spPr>
            <a:xfrm>
              <a:off x="4286631" y="1971040"/>
              <a:ext cx="345440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8" name="Resim 17">
              <a:extLst>
                <a:ext uri="{FF2B5EF4-FFF2-40B4-BE49-F238E27FC236}">
                  <a16:creationId xmlns:a16="http://schemas.microsoft.com/office/drawing/2014/main" id="{7A97D881-8A23-C4F9-F204-3F83861E194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328790" y="1417588"/>
              <a:ext cx="1738851" cy="416610"/>
            </a:xfrm>
            <a:prstGeom prst="rect">
              <a:avLst/>
            </a:prstGeom>
            <a:ln>
              <a:noFill/>
            </a:ln>
          </p:spPr>
        </p:pic>
        <p:cxnSp>
          <p:nvCxnSpPr>
            <p:cNvPr id="20" name="Düz Bağlayıcı 19">
              <a:extLst>
                <a:ext uri="{FF2B5EF4-FFF2-40B4-BE49-F238E27FC236}">
                  <a16:creationId xmlns:a16="http://schemas.microsoft.com/office/drawing/2014/main" id="{50C3FE69-E7FC-3723-8053-C7B792B967FA}"/>
                </a:ext>
              </a:extLst>
            </p:cNvPr>
            <p:cNvCxnSpPr>
              <a:cxnSpLocks/>
            </p:cNvCxnSpPr>
            <p:nvPr/>
          </p:nvCxnSpPr>
          <p:spPr>
            <a:xfrm>
              <a:off x="6380480" y="1437908"/>
              <a:ext cx="0" cy="197852"/>
            </a:xfrm>
            <a:prstGeom prst="line">
              <a:avLst/>
            </a:prstGeom>
            <a:ln w="158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2" name="Düz Bağlayıcı 21">
              <a:extLst>
                <a:ext uri="{FF2B5EF4-FFF2-40B4-BE49-F238E27FC236}">
                  <a16:creationId xmlns:a16="http://schemas.microsoft.com/office/drawing/2014/main" id="{4552DDC3-DD93-46BF-B4D5-918A34408756}"/>
                </a:ext>
              </a:extLst>
            </p:cNvPr>
            <p:cNvCxnSpPr>
              <a:cxnSpLocks/>
            </p:cNvCxnSpPr>
            <p:nvPr/>
          </p:nvCxnSpPr>
          <p:spPr>
            <a:xfrm>
              <a:off x="7985760" y="1448068"/>
              <a:ext cx="0" cy="197852"/>
            </a:xfrm>
            <a:prstGeom prst="line">
              <a:avLst/>
            </a:prstGeom>
            <a:ln w="158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4" name="Düz Ok Bağlayıcısı 23">
              <a:extLst>
                <a:ext uri="{FF2B5EF4-FFF2-40B4-BE49-F238E27FC236}">
                  <a16:creationId xmlns:a16="http://schemas.microsoft.com/office/drawing/2014/main" id="{7AD523FC-2AFB-BE3C-6C0E-704C881593E7}"/>
                </a:ext>
              </a:extLst>
            </p:cNvPr>
            <p:cNvCxnSpPr/>
            <p:nvPr/>
          </p:nvCxnSpPr>
          <p:spPr>
            <a:xfrm>
              <a:off x="2137458" y="2235200"/>
              <a:ext cx="0" cy="416560"/>
            </a:xfrm>
            <a:prstGeom prst="straightConnector1">
              <a:avLst/>
            </a:prstGeom>
            <a:ln>
              <a:tailEnd type="non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6" name="Düz Ok Bağlayıcısı 25">
              <a:extLst>
                <a:ext uri="{FF2B5EF4-FFF2-40B4-BE49-F238E27FC236}">
                  <a16:creationId xmlns:a16="http://schemas.microsoft.com/office/drawing/2014/main" id="{5B87548A-9C0C-5814-8384-DC70E7521AD4}"/>
                </a:ext>
              </a:extLst>
            </p:cNvPr>
            <p:cNvCxnSpPr/>
            <p:nvPr/>
          </p:nvCxnSpPr>
          <p:spPr>
            <a:xfrm>
              <a:off x="2858818" y="2235200"/>
              <a:ext cx="0" cy="416560"/>
            </a:xfrm>
            <a:prstGeom prst="straightConnector1">
              <a:avLst/>
            </a:prstGeom>
            <a:ln>
              <a:tailEnd type="non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7" name="Düz Ok Bağlayıcısı 26">
              <a:extLst>
                <a:ext uri="{FF2B5EF4-FFF2-40B4-BE49-F238E27FC236}">
                  <a16:creationId xmlns:a16="http://schemas.microsoft.com/office/drawing/2014/main" id="{6A538118-C1E5-3E21-9D54-F99B3C61E626}"/>
                </a:ext>
              </a:extLst>
            </p:cNvPr>
            <p:cNvCxnSpPr/>
            <p:nvPr/>
          </p:nvCxnSpPr>
          <p:spPr>
            <a:xfrm>
              <a:off x="3600498" y="2214880"/>
              <a:ext cx="0" cy="416560"/>
            </a:xfrm>
            <a:prstGeom prst="straightConnector1">
              <a:avLst/>
            </a:prstGeom>
            <a:ln>
              <a:tailEnd type="non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8" name="Düz Ok Bağlayıcısı 27">
              <a:extLst>
                <a:ext uri="{FF2B5EF4-FFF2-40B4-BE49-F238E27FC236}">
                  <a16:creationId xmlns:a16="http://schemas.microsoft.com/office/drawing/2014/main" id="{49118CA0-1D2D-CEC0-1F26-300DB69C94BF}"/>
                </a:ext>
              </a:extLst>
            </p:cNvPr>
            <p:cNvCxnSpPr/>
            <p:nvPr/>
          </p:nvCxnSpPr>
          <p:spPr>
            <a:xfrm>
              <a:off x="4413298" y="2214880"/>
              <a:ext cx="0" cy="416560"/>
            </a:xfrm>
            <a:prstGeom prst="straightConnector1">
              <a:avLst/>
            </a:prstGeom>
            <a:ln>
              <a:tailEnd type="non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9" name="Düz Ok Bağlayıcısı 28">
              <a:extLst>
                <a:ext uri="{FF2B5EF4-FFF2-40B4-BE49-F238E27FC236}">
                  <a16:creationId xmlns:a16="http://schemas.microsoft.com/office/drawing/2014/main" id="{0A99747B-4C60-B413-8CDB-89C2303DB1FE}"/>
                </a:ext>
              </a:extLst>
            </p:cNvPr>
            <p:cNvCxnSpPr/>
            <p:nvPr/>
          </p:nvCxnSpPr>
          <p:spPr>
            <a:xfrm>
              <a:off x="6374178" y="2214880"/>
              <a:ext cx="0" cy="416560"/>
            </a:xfrm>
            <a:prstGeom prst="straightConnector1">
              <a:avLst/>
            </a:prstGeom>
            <a:ln>
              <a:tailEnd type="non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0" name="Düz Ok Bağlayıcısı 29">
              <a:extLst>
                <a:ext uri="{FF2B5EF4-FFF2-40B4-BE49-F238E27FC236}">
                  <a16:creationId xmlns:a16="http://schemas.microsoft.com/office/drawing/2014/main" id="{B1489EF1-0EF7-3C10-FE7E-04ADEA6D3A8C}"/>
                </a:ext>
              </a:extLst>
            </p:cNvPr>
            <p:cNvCxnSpPr/>
            <p:nvPr/>
          </p:nvCxnSpPr>
          <p:spPr>
            <a:xfrm>
              <a:off x="5378498" y="2225040"/>
              <a:ext cx="0" cy="416560"/>
            </a:xfrm>
            <a:prstGeom prst="straightConnector1">
              <a:avLst/>
            </a:prstGeom>
            <a:ln>
              <a:tailEnd type="non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1" name="Düz Ok Bağlayıcısı 30">
              <a:extLst>
                <a:ext uri="{FF2B5EF4-FFF2-40B4-BE49-F238E27FC236}">
                  <a16:creationId xmlns:a16="http://schemas.microsoft.com/office/drawing/2014/main" id="{E3FF125B-3645-034C-6F72-8045B781D3AD}"/>
                </a:ext>
              </a:extLst>
            </p:cNvPr>
            <p:cNvCxnSpPr/>
            <p:nvPr/>
          </p:nvCxnSpPr>
          <p:spPr>
            <a:xfrm>
              <a:off x="7948978" y="2204720"/>
              <a:ext cx="0" cy="416560"/>
            </a:xfrm>
            <a:prstGeom prst="straightConnector1">
              <a:avLst/>
            </a:prstGeom>
            <a:ln>
              <a:tailEnd type="non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5" name="Düz Ok Bağlayıcısı 34">
              <a:extLst>
                <a:ext uri="{FF2B5EF4-FFF2-40B4-BE49-F238E27FC236}">
                  <a16:creationId xmlns:a16="http://schemas.microsoft.com/office/drawing/2014/main" id="{F162E5C2-95F4-B783-6FB7-E7BA3B517A40}"/>
                </a:ext>
              </a:extLst>
            </p:cNvPr>
            <p:cNvCxnSpPr/>
            <p:nvPr/>
          </p:nvCxnSpPr>
          <p:spPr>
            <a:xfrm>
              <a:off x="2137458" y="2448560"/>
              <a:ext cx="721360" cy="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7" name="Düz Ok Bağlayıcısı 36">
              <a:extLst>
                <a:ext uri="{FF2B5EF4-FFF2-40B4-BE49-F238E27FC236}">
                  <a16:creationId xmlns:a16="http://schemas.microsoft.com/office/drawing/2014/main" id="{75967B95-5439-F365-DACC-422DF045257F}"/>
                </a:ext>
              </a:extLst>
            </p:cNvPr>
            <p:cNvCxnSpPr/>
            <p:nvPr/>
          </p:nvCxnSpPr>
          <p:spPr>
            <a:xfrm>
              <a:off x="2858818" y="2448560"/>
              <a:ext cx="741680" cy="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9" name="Düz Ok Bağlayıcısı 38">
              <a:extLst>
                <a:ext uri="{FF2B5EF4-FFF2-40B4-BE49-F238E27FC236}">
                  <a16:creationId xmlns:a16="http://schemas.microsoft.com/office/drawing/2014/main" id="{E4AE311D-B3B4-A216-74AA-9CDB720A5987}"/>
                </a:ext>
              </a:extLst>
            </p:cNvPr>
            <p:cNvCxnSpPr/>
            <p:nvPr/>
          </p:nvCxnSpPr>
          <p:spPr>
            <a:xfrm>
              <a:off x="3600498" y="2448560"/>
              <a:ext cx="812800" cy="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1" name="Düz Ok Bağlayıcısı 40">
              <a:extLst>
                <a:ext uri="{FF2B5EF4-FFF2-40B4-BE49-F238E27FC236}">
                  <a16:creationId xmlns:a16="http://schemas.microsoft.com/office/drawing/2014/main" id="{DA2704DE-E269-6336-E0CB-3F083B01410F}"/>
                </a:ext>
              </a:extLst>
            </p:cNvPr>
            <p:cNvCxnSpPr>
              <a:cxnSpLocks/>
            </p:cNvCxnSpPr>
            <p:nvPr/>
          </p:nvCxnSpPr>
          <p:spPr>
            <a:xfrm>
              <a:off x="4413298" y="2448560"/>
              <a:ext cx="965200" cy="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4" name="Düz Ok Bağlayıcısı 43">
              <a:extLst>
                <a:ext uri="{FF2B5EF4-FFF2-40B4-BE49-F238E27FC236}">
                  <a16:creationId xmlns:a16="http://schemas.microsoft.com/office/drawing/2014/main" id="{F45D2EF1-00F8-C507-58A1-3FCB40B50FD7}"/>
                </a:ext>
              </a:extLst>
            </p:cNvPr>
            <p:cNvCxnSpPr/>
            <p:nvPr/>
          </p:nvCxnSpPr>
          <p:spPr>
            <a:xfrm>
              <a:off x="5378498" y="2448560"/>
              <a:ext cx="995680" cy="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6" name="Düz Ok Bağlayıcısı 45">
              <a:extLst>
                <a:ext uri="{FF2B5EF4-FFF2-40B4-BE49-F238E27FC236}">
                  <a16:creationId xmlns:a16="http://schemas.microsoft.com/office/drawing/2014/main" id="{E0439CF9-EEB4-85C6-A98E-CFC87EEEA321}"/>
                </a:ext>
              </a:extLst>
            </p:cNvPr>
            <p:cNvCxnSpPr/>
            <p:nvPr/>
          </p:nvCxnSpPr>
          <p:spPr>
            <a:xfrm>
              <a:off x="6374178" y="2448560"/>
              <a:ext cx="1574800" cy="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8" name="Düz Ok Bağlayıcısı 47">
              <a:extLst>
                <a:ext uri="{FF2B5EF4-FFF2-40B4-BE49-F238E27FC236}">
                  <a16:creationId xmlns:a16="http://schemas.microsoft.com/office/drawing/2014/main" id="{1635B18C-07A1-B5A8-BDDD-7F2CD97BA1D0}"/>
                </a:ext>
              </a:extLst>
            </p:cNvPr>
            <p:cNvCxnSpPr/>
            <p:nvPr/>
          </p:nvCxnSpPr>
          <p:spPr>
            <a:xfrm>
              <a:off x="2858818" y="1148080"/>
              <a:ext cx="0" cy="541045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9" name="Düz Ok Bağlayıcısı 48">
              <a:extLst>
                <a:ext uri="{FF2B5EF4-FFF2-40B4-BE49-F238E27FC236}">
                  <a16:creationId xmlns:a16="http://schemas.microsoft.com/office/drawing/2014/main" id="{3EB40C0F-45B2-6AA9-EC01-2230479B2E4A}"/>
                </a:ext>
              </a:extLst>
            </p:cNvPr>
            <p:cNvCxnSpPr/>
            <p:nvPr/>
          </p:nvCxnSpPr>
          <p:spPr>
            <a:xfrm>
              <a:off x="3600498" y="1137920"/>
              <a:ext cx="0" cy="541045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0" name="Düz Ok Bağlayıcısı 49">
              <a:extLst>
                <a:ext uri="{FF2B5EF4-FFF2-40B4-BE49-F238E27FC236}">
                  <a16:creationId xmlns:a16="http://schemas.microsoft.com/office/drawing/2014/main" id="{7602145D-B1EB-B56F-2694-C94596668FEE}"/>
                </a:ext>
              </a:extLst>
            </p:cNvPr>
            <p:cNvCxnSpPr/>
            <p:nvPr/>
          </p:nvCxnSpPr>
          <p:spPr>
            <a:xfrm>
              <a:off x="5368338" y="1148080"/>
              <a:ext cx="0" cy="541045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51" name="Metin kutusu 50">
              <a:extLst>
                <a:ext uri="{FF2B5EF4-FFF2-40B4-BE49-F238E27FC236}">
                  <a16:creationId xmlns:a16="http://schemas.microsoft.com/office/drawing/2014/main" id="{99C19B0E-EDF1-CB55-E7C9-9B1ECA833D30}"/>
                </a:ext>
              </a:extLst>
            </p:cNvPr>
            <p:cNvSpPr txBox="1"/>
            <p:nvPr/>
          </p:nvSpPr>
          <p:spPr>
            <a:xfrm>
              <a:off x="2265680" y="2133600"/>
              <a:ext cx="51571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3m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2" name="Metin kutusu 51">
              <a:extLst>
                <a:ext uri="{FF2B5EF4-FFF2-40B4-BE49-F238E27FC236}">
                  <a16:creationId xmlns:a16="http://schemas.microsoft.com/office/drawing/2014/main" id="{31BF2645-F833-644E-586D-814027C15B59}"/>
                </a:ext>
              </a:extLst>
            </p:cNvPr>
            <p:cNvSpPr txBox="1"/>
            <p:nvPr/>
          </p:nvSpPr>
          <p:spPr>
            <a:xfrm>
              <a:off x="2997200" y="2123440"/>
              <a:ext cx="51571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3m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3" name="Metin kutusu 52">
              <a:extLst>
                <a:ext uri="{FF2B5EF4-FFF2-40B4-BE49-F238E27FC236}">
                  <a16:creationId xmlns:a16="http://schemas.microsoft.com/office/drawing/2014/main" id="{396184F7-A985-B521-D265-299DB9E81308}"/>
                </a:ext>
              </a:extLst>
            </p:cNvPr>
            <p:cNvSpPr txBox="1"/>
            <p:nvPr/>
          </p:nvSpPr>
          <p:spPr>
            <a:xfrm>
              <a:off x="3769360" y="2133600"/>
              <a:ext cx="51571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3m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4" name="Metin kutusu 53">
              <a:extLst>
                <a:ext uri="{FF2B5EF4-FFF2-40B4-BE49-F238E27FC236}">
                  <a16:creationId xmlns:a16="http://schemas.microsoft.com/office/drawing/2014/main" id="{08E13BBA-1BBF-DD5F-4FE3-45E4FF7BA9C2}"/>
                </a:ext>
              </a:extLst>
            </p:cNvPr>
            <p:cNvSpPr txBox="1"/>
            <p:nvPr/>
          </p:nvSpPr>
          <p:spPr>
            <a:xfrm>
              <a:off x="4643120" y="2143760"/>
              <a:ext cx="51571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4m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5" name="Metin kutusu 54">
              <a:extLst>
                <a:ext uri="{FF2B5EF4-FFF2-40B4-BE49-F238E27FC236}">
                  <a16:creationId xmlns:a16="http://schemas.microsoft.com/office/drawing/2014/main" id="{2B0FFB0D-8E17-79C2-A239-2762B8F1778F}"/>
                </a:ext>
              </a:extLst>
            </p:cNvPr>
            <p:cNvSpPr txBox="1"/>
            <p:nvPr/>
          </p:nvSpPr>
          <p:spPr>
            <a:xfrm>
              <a:off x="5648960" y="2143760"/>
              <a:ext cx="51571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4m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6" name="Metin kutusu 55">
              <a:extLst>
                <a:ext uri="{FF2B5EF4-FFF2-40B4-BE49-F238E27FC236}">
                  <a16:creationId xmlns:a16="http://schemas.microsoft.com/office/drawing/2014/main" id="{7F1E4575-DEC4-47F1-1DD8-51C96B664F0B}"/>
                </a:ext>
              </a:extLst>
            </p:cNvPr>
            <p:cNvSpPr txBox="1"/>
            <p:nvPr/>
          </p:nvSpPr>
          <p:spPr>
            <a:xfrm>
              <a:off x="6878320" y="2133600"/>
              <a:ext cx="51571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6m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7" name="Metin kutusu 56">
              <a:extLst>
                <a:ext uri="{FF2B5EF4-FFF2-40B4-BE49-F238E27FC236}">
                  <a16:creationId xmlns:a16="http://schemas.microsoft.com/office/drawing/2014/main" id="{04F9913C-DA74-C16D-827E-2F07DB6E2348}"/>
                </a:ext>
              </a:extLst>
            </p:cNvPr>
            <p:cNvSpPr txBox="1"/>
            <p:nvPr/>
          </p:nvSpPr>
          <p:spPr>
            <a:xfrm>
              <a:off x="2113281" y="1625600"/>
              <a:ext cx="3977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1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8" name="Metin kutusu 57">
              <a:extLst>
                <a:ext uri="{FF2B5EF4-FFF2-40B4-BE49-F238E27FC236}">
                  <a16:creationId xmlns:a16="http://schemas.microsoft.com/office/drawing/2014/main" id="{20BB1F43-C146-BDD6-EF3C-BC00731DB910}"/>
                </a:ext>
              </a:extLst>
            </p:cNvPr>
            <p:cNvSpPr txBox="1"/>
            <p:nvPr/>
          </p:nvSpPr>
          <p:spPr>
            <a:xfrm>
              <a:off x="4561841" y="1615440"/>
              <a:ext cx="3977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2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9" name="Metin kutusu 58">
              <a:extLst>
                <a:ext uri="{FF2B5EF4-FFF2-40B4-BE49-F238E27FC236}">
                  <a16:creationId xmlns:a16="http://schemas.microsoft.com/office/drawing/2014/main" id="{D1224544-8DE0-FE35-1BCB-40D4E610B52F}"/>
                </a:ext>
              </a:extLst>
            </p:cNvPr>
            <p:cNvSpPr txBox="1"/>
            <p:nvPr/>
          </p:nvSpPr>
          <p:spPr>
            <a:xfrm>
              <a:off x="6421121" y="1615440"/>
              <a:ext cx="3977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3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0" name="Metin kutusu 59">
              <a:extLst>
                <a:ext uri="{FF2B5EF4-FFF2-40B4-BE49-F238E27FC236}">
                  <a16:creationId xmlns:a16="http://schemas.microsoft.com/office/drawing/2014/main" id="{E489CA44-3823-FBE4-A125-8F8BCF191569}"/>
                </a:ext>
              </a:extLst>
            </p:cNvPr>
            <p:cNvSpPr txBox="1"/>
            <p:nvPr/>
          </p:nvSpPr>
          <p:spPr>
            <a:xfrm>
              <a:off x="8016241" y="1595120"/>
              <a:ext cx="3977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4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1" name="Metin kutusu 60">
              <a:extLst>
                <a:ext uri="{FF2B5EF4-FFF2-40B4-BE49-F238E27FC236}">
                  <a16:creationId xmlns:a16="http://schemas.microsoft.com/office/drawing/2014/main" id="{69C8C6A2-69E1-70E5-30A4-5EDA298B215E}"/>
                </a:ext>
              </a:extLst>
            </p:cNvPr>
            <p:cNvSpPr txBox="1"/>
            <p:nvPr/>
          </p:nvSpPr>
          <p:spPr>
            <a:xfrm>
              <a:off x="6990081" y="1656080"/>
              <a:ext cx="3977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I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2" name="Metin kutusu 61">
              <a:extLst>
                <a:ext uri="{FF2B5EF4-FFF2-40B4-BE49-F238E27FC236}">
                  <a16:creationId xmlns:a16="http://schemas.microsoft.com/office/drawing/2014/main" id="{8D9AF19A-904D-6587-8FDF-133CBB6517DB}"/>
                </a:ext>
              </a:extLst>
            </p:cNvPr>
            <p:cNvSpPr txBox="1"/>
            <p:nvPr/>
          </p:nvSpPr>
          <p:spPr>
            <a:xfrm>
              <a:off x="5191761" y="1645920"/>
              <a:ext cx="3977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I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3" name="Metin kutusu 62">
              <a:extLst>
                <a:ext uri="{FF2B5EF4-FFF2-40B4-BE49-F238E27FC236}">
                  <a16:creationId xmlns:a16="http://schemas.microsoft.com/office/drawing/2014/main" id="{199D478A-BA85-653D-DC39-C68AA6AFD182}"/>
                </a:ext>
              </a:extLst>
            </p:cNvPr>
            <p:cNvSpPr txBox="1"/>
            <p:nvPr/>
          </p:nvSpPr>
          <p:spPr>
            <a:xfrm>
              <a:off x="3048001" y="1696720"/>
              <a:ext cx="3977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I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4" name="Metin kutusu 63">
              <a:extLst>
                <a:ext uri="{FF2B5EF4-FFF2-40B4-BE49-F238E27FC236}">
                  <a16:creationId xmlns:a16="http://schemas.microsoft.com/office/drawing/2014/main" id="{A1E0BD7A-1D1C-6D65-7B58-E4BCE7EBE4FD}"/>
                </a:ext>
              </a:extLst>
            </p:cNvPr>
            <p:cNvSpPr txBox="1"/>
            <p:nvPr/>
          </p:nvSpPr>
          <p:spPr>
            <a:xfrm>
              <a:off x="2367280" y="1026160"/>
              <a:ext cx="582955" cy="3774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I0 t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5" name="Metin kutusu 64">
              <a:extLst>
                <a:ext uri="{FF2B5EF4-FFF2-40B4-BE49-F238E27FC236}">
                  <a16:creationId xmlns:a16="http://schemas.microsoft.com/office/drawing/2014/main" id="{B027A77F-6E28-8449-26E8-0B5783739EF8}"/>
                </a:ext>
              </a:extLst>
            </p:cNvPr>
            <p:cNvSpPr txBox="1"/>
            <p:nvPr/>
          </p:nvSpPr>
          <p:spPr>
            <a:xfrm>
              <a:off x="3495040" y="1026160"/>
              <a:ext cx="582955" cy="3774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I0 t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6" name="Metin kutusu 65">
              <a:extLst>
                <a:ext uri="{FF2B5EF4-FFF2-40B4-BE49-F238E27FC236}">
                  <a16:creationId xmlns:a16="http://schemas.microsoft.com/office/drawing/2014/main" id="{CF8652B5-DC18-AB69-3EA1-C68243F33C83}"/>
                </a:ext>
              </a:extLst>
            </p:cNvPr>
            <p:cNvSpPr txBox="1"/>
            <p:nvPr/>
          </p:nvSpPr>
          <p:spPr>
            <a:xfrm>
              <a:off x="5273040" y="1026160"/>
              <a:ext cx="582955" cy="3774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I5 t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7" name="Metin kutusu 66">
              <a:extLst>
                <a:ext uri="{FF2B5EF4-FFF2-40B4-BE49-F238E27FC236}">
                  <a16:creationId xmlns:a16="http://schemas.microsoft.com/office/drawing/2014/main" id="{6CE4385E-6363-B73E-33F0-AA45CEEB0A9E}"/>
                </a:ext>
              </a:extLst>
            </p:cNvPr>
            <p:cNvSpPr txBox="1"/>
            <p:nvPr/>
          </p:nvSpPr>
          <p:spPr>
            <a:xfrm>
              <a:off x="6746240" y="1076960"/>
              <a:ext cx="7518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4 t/m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8" name="Metin kutusu 67">
              <a:extLst>
                <a:ext uri="{FF2B5EF4-FFF2-40B4-BE49-F238E27FC236}">
                  <a16:creationId xmlns:a16="http://schemas.microsoft.com/office/drawing/2014/main" id="{247A9E2A-6FD1-B55C-68E3-C1FEFA2BDE23}"/>
                </a:ext>
              </a:extLst>
            </p:cNvPr>
            <p:cNvSpPr txBox="1"/>
            <p:nvPr/>
          </p:nvSpPr>
          <p:spPr>
            <a:xfrm>
              <a:off x="2145385" y="2865120"/>
              <a:ext cx="301345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marR="0" lvl="0" indent="-34290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+mj-lt"/>
                <a:buAutoNum type="arabicPeriod"/>
                <a:tabLst/>
                <a:defRPr/>
              </a:pPr>
              <a:r>
                <a:rPr kumimoji="0" lang="tr-TR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Ankastrelik momentleri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9" name="Metin kutusu 68">
                  <a:extLst>
                    <a:ext uri="{FF2B5EF4-FFF2-40B4-BE49-F238E27FC236}">
                      <a16:creationId xmlns:a16="http://schemas.microsoft.com/office/drawing/2014/main" id="{5917161E-F50A-0432-CC18-53F656E25F36}"/>
                    </a:ext>
                  </a:extLst>
                </p:cNvPr>
                <p:cNvSpPr txBox="1"/>
                <p:nvPr/>
              </p:nvSpPr>
              <p:spPr>
                <a:xfrm>
                  <a:off x="2510980" y="3566161"/>
                  <a:ext cx="4876799" cy="169450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𝑀</m:t>
                            </m:r>
                          </m:e>
                          <m:sub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12</m:t>
                            </m:r>
                          </m:sub>
                        </m:sSub>
                        <m:r>
                          <a:rPr kumimoji="0" lang="tr-TR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=−</m:t>
                        </m:r>
                        <m:sSub>
                          <m:sSubPr>
                            <m:ctrlP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𝑀</m:t>
                            </m:r>
                          </m:e>
                          <m:sub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21</m:t>
                            </m:r>
                          </m:sub>
                        </m:sSub>
                        <m:r>
                          <a:rPr kumimoji="0" lang="tr-TR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=</m:t>
                        </m:r>
                        <m:f>
                          <m:fPr>
                            <m:ctrlP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fPr>
                          <m:num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2</m:t>
                            </m:r>
                          </m:num>
                          <m:den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9</m:t>
                            </m:r>
                          </m:den>
                        </m:f>
                        <m:r>
                          <a:rPr kumimoji="0" lang="tr-TR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𝑃𝐿</m:t>
                        </m:r>
                        <m:r>
                          <a:rPr kumimoji="0" lang="tr-TR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=</m:t>
                        </m:r>
                        <m:f>
                          <m:fPr>
                            <m:ctrlP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fPr>
                          <m:num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2</m:t>
                            </m:r>
                          </m:num>
                          <m:den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9</m:t>
                            </m:r>
                          </m:den>
                        </m:f>
                        <m:r>
                          <a:rPr kumimoji="0" lang="tr-TR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∗10∗9=20 </m:t>
                        </m:r>
                        <m:r>
                          <a:rPr kumimoji="0" lang="tr-TR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𝑡𝑚</m:t>
                        </m:r>
                      </m:oMath>
                    </m:oMathPara>
                  </a14:m>
                  <a:endParaRPr kumimoji="0" lang="tr-TR" sz="18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+mn-ea"/>
                    <a:cs typeface="+mn-cs"/>
                  </a:endParaRPr>
                </a:p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𝑀</m:t>
                            </m:r>
                          </m:e>
                          <m:sub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23</m:t>
                            </m:r>
                          </m:sub>
                        </m:sSub>
                        <m:r>
                          <a:rPr kumimoji="0" lang="tr-TR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=−</m:t>
                        </m:r>
                        <m:sSub>
                          <m:sSubPr>
                            <m:ctrlP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𝑀</m:t>
                            </m:r>
                          </m:e>
                          <m:sub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32</m:t>
                            </m:r>
                          </m:sub>
                        </m:sSub>
                        <m:r>
                          <a:rPr kumimoji="0" lang="tr-TR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=</m:t>
                        </m:r>
                        <m:f>
                          <m:fPr>
                            <m:ctrlP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fPr>
                          <m:num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𝑃𝐿</m:t>
                            </m:r>
                          </m:num>
                          <m:den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8</m:t>
                            </m:r>
                          </m:den>
                        </m:f>
                        <m:r>
                          <a:rPr kumimoji="0" lang="tr-TR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=</m:t>
                        </m:r>
                        <m:f>
                          <m:fPr>
                            <m:ctrlP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fPr>
                          <m:num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15∗8</m:t>
                            </m:r>
                          </m:num>
                          <m:den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8</m:t>
                            </m:r>
                          </m:den>
                        </m:f>
                        <m:r>
                          <a:rPr kumimoji="0" lang="tr-TR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=</m:t>
                        </m:r>
                        <m:r>
                          <a:rPr kumimoji="0" lang="tr-TR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15</m:t>
                        </m:r>
                        <m:r>
                          <a:rPr kumimoji="0" lang="tr-TR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 </m:t>
                        </m:r>
                        <m:r>
                          <a:rPr kumimoji="0" lang="tr-TR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𝑡𝑚</m:t>
                        </m:r>
                      </m:oMath>
                    </m:oMathPara>
                  </a14:m>
                  <a:endParaRPr kumimoji="0" lang="tr-T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orte" panose="03060902040502070203" pitchFamily="66" charset="0"/>
                    <a:ea typeface="+mn-ea"/>
                    <a:cs typeface="+mn-cs"/>
                  </a:endParaRPr>
                </a:p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𝑀</m:t>
                            </m:r>
                          </m:e>
                          <m:sub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34</m:t>
                            </m:r>
                          </m:sub>
                        </m:sSub>
                        <m:r>
                          <a:rPr kumimoji="0" lang="tr-TR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=−</m:t>
                        </m:r>
                        <m:sSub>
                          <m:sSubPr>
                            <m:ctrlP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𝑀</m:t>
                            </m:r>
                          </m:e>
                          <m:sub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43</m:t>
                            </m:r>
                          </m:sub>
                        </m:sSub>
                        <m:r>
                          <a:rPr kumimoji="0" lang="tr-TR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=</m:t>
                        </m:r>
                        <m:f>
                          <m:fPr>
                            <m:ctrlP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fPr>
                          <m:num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𝑞</m:t>
                            </m:r>
                            <m:sSup>
                              <m:sSupPr>
                                <m:ctrlP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pPr>
                              <m:e>
                                <m: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𝐿</m:t>
                                </m:r>
                              </m:e>
                              <m:sup>
                                <m: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2</m:t>
                                </m:r>
                              </m:sup>
                            </m:sSup>
                          </m:num>
                          <m:den>
                            <m: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8</m:t>
                            </m:r>
                          </m:den>
                        </m:f>
                        <m:r>
                          <a:rPr kumimoji="0" lang="tr-TR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=</m:t>
                        </m:r>
                        <m:f>
                          <m:fPr>
                            <m:ctrlP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fPr>
                          <m:num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4</m:t>
                            </m:r>
                            <m: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∗</m:t>
                            </m:r>
                            <m:sSup>
                              <m:sSupPr>
                                <m:ctrlP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pPr>
                              <m:e>
                                <m: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6</m:t>
                                </m:r>
                              </m:e>
                              <m:sup>
                                <m: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2</m:t>
                                </m:r>
                              </m:sup>
                            </m:sSup>
                          </m:num>
                          <m:den>
                            <m: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8</m:t>
                            </m:r>
                          </m:den>
                        </m:f>
                        <m:r>
                          <a:rPr kumimoji="0" lang="tr-TR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=1</m:t>
                        </m:r>
                        <m:r>
                          <a:rPr kumimoji="0" lang="tr-TR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8</m:t>
                        </m:r>
                        <m:r>
                          <a:rPr kumimoji="0" lang="tr-TR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 </m:t>
                        </m:r>
                        <m:r>
                          <a:rPr kumimoji="0" lang="tr-TR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𝑡𝑚</m:t>
                        </m:r>
                      </m:oMath>
                    </m:oMathPara>
                  </a14:m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orte" panose="03060902040502070203" pitchFamily="66" charset="0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69" name="Metin kutusu 68">
                  <a:extLst>
                    <a:ext uri="{FF2B5EF4-FFF2-40B4-BE49-F238E27FC236}">
                      <a16:creationId xmlns:a16="http://schemas.microsoft.com/office/drawing/2014/main" id="{5917161E-F50A-0432-CC18-53F656E25F3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510980" y="3566161"/>
                  <a:ext cx="4876799" cy="1694503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24201669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 1">
            <a:extLst>
              <a:ext uri="{FF2B5EF4-FFF2-40B4-BE49-F238E27FC236}">
                <a16:creationId xmlns:a16="http://schemas.microsoft.com/office/drawing/2014/main" id="{74D530BA-EB0A-C8D0-9D1E-FF907CBAC2ED}"/>
              </a:ext>
            </a:extLst>
          </p:cNvPr>
          <p:cNvGrpSpPr/>
          <p:nvPr/>
        </p:nvGrpSpPr>
        <p:grpSpPr>
          <a:xfrm>
            <a:off x="2028726" y="644419"/>
            <a:ext cx="6790154" cy="5703111"/>
            <a:chOff x="2028726" y="1026160"/>
            <a:chExt cx="6790154" cy="5703111"/>
          </a:xfrm>
        </p:grpSpPr>
        <p:cxnSp>
          <p:nvCxnSpPr>
            <p:cNvPr id="6" name="Düz Bağlayıcı 5">
              <a:extLst>
                <a:ext uri="{FF2B5EF4-FFF2-40B4-BE49-F238E27FC236}">
                  <a16:creationId xmlns:a16="http://schemas.microsoft.com/office/drawing/2014/main" id="{A75C8AB8-6267-9E4F-09C0-BDE3BD4BC166}"/>
                </a:ext>
              </a:extLst>
            </p:cNvPr>
            <p:cNvCxnSpPr>
              <a:cxnSpLocks/>
            </p:cNvCxnSpPr>
            <p:nvPr/>
          </p:nvCxnSpPr>
          <p:spPr>
            <a:xfrm>
              <a:off x="2139518" y="1689125"/>
              <a:ext cx="5856402" cy="0"/>
            </a:xfrm>
            <a:prstGeom prst="line">
              <a:avLst/>
            </a:prstGeom>
            <a:ln w="254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grpSp>
          <p:nvGrpSpPr>
            <p:cNvPr id="8" name="Grup 7">
              <a:extLst>
                <a:ext uri="{FF2B5EF4-FFF2-40B4-BE49-F238E27FC236}">
                  <a16:creationId xmlns:a16="http://schemas.microsoft.com/office/drawing/2014/main" id="{02440650-17D6-C565-CD32-909E68C5B87F}"/>
                </a:ext>
              </a:extLst>
            </p:cNvPr>
            <p:cNvGrpSpPr/>
            <p:nvPr/>
          </p:nvGrpSpPr>
          <p:grpSpPr bwMode="auto">
            <a:xfrm rot="5400000">
              <a:off x="1875665" y="1632071"/>
              <a:ext cx="422781" cy="116660"/>
              <a:chOff x="50" y="0"/>
              <a:chExt cx="137" cy="103"/>
            </a:xfrm>
            <a:pattFill prst="dkUpDiag">
              <a:fgClr>
                <a:schemeClr val="tx1"/>
              </a:fgClr>
              <a:bgClr>
                <a:schemeClr val="bg1"/>
              </a:bgClr>
            </a:pattFill>
          </p:grpSpPr>
          <p:sp>
            <p:nvSpPr>
              <p:cNvPr id="9" name="Rectangle 24" descr="Light upward diagonal">
                <a:extLst>
                  <a:ext uri="{FF2B5EF4-FFF2-40B4-BE49-F238E27FC236}">
                    <a16:creationId xmlns:a16="http://schemas.microsoft.com/office/drawing/2014/main" id="{D6F31C6B-62B4-B917-2DAC-E697F074450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" y="7"/>
                <a:ext cx="135" cy="96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465962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10" name="AutoShape 25">
                <a:extLst>
                  <a:ext uri="{FF2B5EF4-FFF2-40B4-BE49-F238E27FC236}">
                    <a16:creationId xmlns:a16="http://schemas.microsoft.com/office/drawing/2014/main" id="{C4419AA3-93A6-DD45-12E7-4E8D58831143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57" y="0"/>
                <a:ext cx="130" cy="0"/>
              </a:xfrm>
              <a:prstGeom prst="straightConnector1">
                <a:avLst/>
              </a:prstGeom>
              <a:grpFill/>
              <a:ln w="15875">
                <a:solidFill>
                  <a:srgbClr val="000000"/>
                </a:solidFill>
                <a:round/>
                <a:headEnd/>
                <a:tailEnd/>
              </a:ln>
            </p:spPr>
          </p:cxnSp>
        </p:grpSp>
        <p:pic>
          <p:nvPicPr>
            <p:cNvPr id="11" name="Resim 10">
              <a:extLst>
                <a:ext uri="{FF2B5EF4-FFF2-40B4-BE49-F238E27FC236}">
                  <a16:creationId xmlns:a16="http://schemas.microsoft.com/office/drawing/2014/main" id="{05CB02A2-50B8-B422-3D52-505CB7CAA07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90376" y="1721803"/>
              <a:ext cx="397701" cy="386080"/>
            </a:xfrm>
            <a:prstGeom prst="rect">
              <a:avLst/>
            </a:prstGeom>
          </p:spPr>
        </p:pic>
        <p:pic>
          <p:nvPicPr>
            <p:cNvPr id="12" name="Resim 11">
              <a:extLst>
                <a:ext uri="{FF2B5EF4-FFF2-40B4-BE49-F238E27FC236}">
                  <a16:creationId xmlns:a16="http://schemas.microsoft.com/office/drawing/2014/main" id="{E78457B0-474F-9778-4522-D72B119A172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00456" y="1711643"/>
              <a:ext cx="397701" cy="386080"/>
            </a:xfrm>
            <a:prstGeom prst="rect">
              <a:avLst/>
            </a:prstGeom>
          </p:spPr>
        </p:pic>
        <p:pic>
          <p:nvPicPr>
            <p:cNvPr id="13" name="Resim 12">
              <a:extLst>
                <a:ext uri="{FF2B5EF4-FFF2-40B4-BE49-F238E27FC236}">
                  <a16:creationId xmlns:a16="http://schemas.microsoft.com/office/drawing/2014/main" id="{F07B637E-4DF2-D0DA-2927-1741B0BA113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15896" y="1711643"/>
              <a:ext cx="397701" cy="386080"/>
            </a:xfrm>
            <a:prstGeom prst="rect">
              <a:avLst/>
            </a:prstGeom>
          </p:spPr>
        </p:pic>
        <p:cxnSp>
          <p:nvCxnSpPr>
            <p:cNvPr id="15" name="Düz Bağlayıcı 14">
              <a:extLst>
                <a:ext uri="{FF2B5EF4-FFF2-40B4-BE49-F238E27FC236}">
                  <a16:creationId xmlns:a16="http://schemas.microsoft.com/office/drawing/2014/main" id="{2C3682AF-0DC8-B383-BE03-DA4CDE772D90}"/>
                </a:ext>
              </a:extLst>
            </p:cNvPr>
            <p:cNvCxnSpPr/>
            <p:nvPr/>
          </p:nvCxnSpPr>
          <p:spPr>
            <a:xfrm>
              <a:off x="7812151" y="1971040"/>
              <a:ext cx="345440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Düz Bağlayıcı 15">
              <a:extLst>
                <a:ext uri="{FF2B5EF4-FFF2-40B4-BE49-F238E27FC236}">
                  <a16:creationId xmlns:a16="http://schemas.microsoft.com/office/drawing/2014/main" id="{F57DC8C0-0782-59B0-5E21-1D8BC0C608CD}"/>
                </a:ext>
              </a:extLst>
            </p:cNvPr>
            <p:cNvCxnSpPr/>
            <p:nvPr/>
          </p:nvCxnSpPr>
          <p:spPr>
            <a:xfrm>
              <a:off x="6196711" y="1950720"/>
              <a:ext cx="345440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Düz Bağlayıcı 16">
              <a:extLst>
                <a:ext uri="{FF2B5EF4-FFF2-40B4-BE49-F238E27FC236}">
                  <a16:creationId xmlns:a16="http://schemas.microsoft.com/office/drawing/2014/main" id="{8F509F3E-2E47-DB7E-3516-AC9E2C46DCFC}"/>
                </a:ext>
              </a:extLst>
            </p:cNvPr>
            <p:cNvCxnSpPr/>
            <p:nvPr/>
          </p:nvCxnSpPr>
          <p:spPr>
            <a:xfrm>
              <a:off x="4286631" y="1971040"/>
              <a:ext cx="345440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8" name="Resim 17">
              <a:extLst>
                <a:ext uri="{FF2B5EF4-FFF2-40B4-BE49-F238E27FC236}">
                  <a16:creationId xmlns:a16="http://schemas.microsoft.com/office/drawing/2014/main" id="{7A97D881-8A23-C4F9-F204-3F83861E194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328790" y="1417588"/>
              <a:ext cx="1738851" cy="416610"/>
            </a:xfrm>
            <a:prstGeom prst="rect">
              <a:avLst/>
            </a:prstGeom>
            <a:ln>
              <a:noFill/>
            </a:ln>
          </p:spPr>
        </p:pic>
        <p:cxnSp>
          <p:nvCxnSpPr>
            <p:cNvPr id="20" name="Düz Bağlayıcı 19">
              <a:extLst>
                <a:ext uri="{FF2B5EF4-FFF2-40B4-BE49-F238E27FC236}">
                  <a16:creationId xmlns:a16="http://schemas.microsoft.com/office/drawing/2014/main" id="{50C3FE69-E7FC-3723-8053-C7B792B967FA}"/>
                </a:ext>
              </a:extLst>
            </p:cNvPr>
            <p:cNvCxnSpPr>
              <a:cxnSpLocks/>
            </p:cNvCxnSpPr>
            <p:nvPr/>
          </p:nvCxnSpPr>
          <p:spPr>
            <a:xfrm>
              <a:off x="6380480" y="1437908"/>
              <a:ext cx="0" cy="197852"/>
            </a:xfrm>
            <a:prstGeom prst="line">
              <a:avLst/>
            </a:prstGeom>
            <a:ln w="158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2" name="Düz Bağlayıcı 21">
              <a:extLst>
                <a:ext uri="{FF2B5EF4-FFF2-40B4-BE49-F238E27FC236}">
                  <a16:creationId xmlns:a16="http://schemas.microsoft.com/office/drawing/2014/main" id="{4552DDC3-DD93-46BF-B4D5-918A34408756}"/>
                </a:ext>
              </a:extLst>
            </p:cNvPr>
            <p:cNvCxnSpPr>
              <a:cxnSpLocks/>
            </p:cNvCxnSpPr>
            <p:nvPr/>
          </p:nvCxnSpPr>
          <p:spPr>
            <a:xfrm>
              <a:off x="7985760" y="1448068"/>
              <a:ext cx="0" cy="197852"/>
            </a:xfrm>
            <a:prstGeom prst="line">
              <a:avLst/>
            </a:prstGeom>
            <a:ln w="158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4" name="Düz Ok Bağlayıcısı 23">
              <a:extLst>
                <a:ext uri="{FF2B5EF4-FFF2-40B4-BE49-F238E27FC236}">
                  <a16:creationId xmlns:a16="http://schemas.microsoft.com/office/drawing/2014/main" id="{7AD523FC-2AFB-BE3C-6C0E-704C881593E7}"/>
                </a:ext>
              </a:extLst>
            </p:cNvPr>
            <p:cNvCxnSpPr/>
            <p:nvPr/>
          </p:nvCxnSpPr>
          <p:spPr>
            <a:xfrm>
              <a:off x="2137458" y="2235200"/>
              <a:ext cx="0" cy="416560"/>
            </a:xfrm>
            <a:prstGeom prst="straightConnector1">
              <a:avLst/>
            </a:prstGeom>
            <a:ln>
              <a:tailEnd type="non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6" name="Düz Ok Bağlayıcısı 25">
              <a:extLst>
                <a:ext uri="{FF2B5EF4-FFF2-40B4-BE49-F238E27FC236}">
                  <a16:creationId xmlns:a16="http://schemas.microsoft.com/office/drawing/2014/main" id="{5B87548A-9C0C-5814-8384-DC70E7521AD4}"/>
                </a:ext>
              </a:extLst>
            </p:cNvPr>
            <p:cNvCxnSpPr/>
            <p:nvPr/>
          </p:nvCxnSpPr>
          <p:spPr>
            <a:xfrm>
              <a:off x="2858818" y="2235200"/>
              <a:ext cx="0" cy="416560"/>
            </a:xfrm>
            <a:prstGeom prst="straightConnector1">
              <a:avLst/>
            </a:prstGeom>
            <a:ln>
              <a:tailEnd type="non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7" name="Düz Ok Bağlayıcısı 26">
              <a:extLst>
                <a:ext uri="{FF2B5EF4-FFF2-40B4-BE49-F238E27FC236}">
                  <a16:creationId xmlns:a16="http://schemas.microsoft.com/office/drawing/2014/main" id="{6A538118-C1E5-3E21-9D54-F99B3C61E626}"/>
                </a:ext>
              </a:extLst>
            </p:cNvPr>
            <p:cNvCxnSpPr/>
            <p:nvPr/>
          </p:nvCxnSpPr>
          <p:spPr>
            <a:xfrm>
              <a:off x="3600498" y="2214880"/>
              <a:ext cx="0" cy="416560"/>
            </a:xfrm>
            <a:prstGeom prst="straightConnector1">
              <a:avLst/>
            </a:prstGeom>
            <a:ln>
              <a:tailEnd type="non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8" name="Düz Ok Bağlayıcısı 27">
              <a:extLst>
                <a:ext uri="{FF2B5EF4-FFF2-40B4-BE49-F238E27FC236}">
                  <a16:creationId xmlns:a16="http://schemas.microsoft.com/office/drawing/2014/main" id="{49118CA0-1D2D-CEC0-1F26-300DB69C94BF}"/>
                </a:ext>
              </a:extLst>
            </p:cNvPr>
            <p:cNvCxnSpPr/>
            <p:nvPr/>
          </p:nvCxnSpPr>
          <p:spPr>
            <a:xfrm>
              <a:off x="4413298" y="2214880"/>
              <a:ext cx="0" cy="416560"/>
            </a:xfrm>
            <a:prstGeom prst="straightConnector1">
              <a:avLst/>
            </a:prstGeom>
            <a:ln>
              <a:tailEnd type="non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9" name="Düz Ok Bağlayıcısı 28">
              <a:extLst>
                <a:ext uri="{FF2B5EF4-FFF2-40B4-BE49-F238E27FC236}">
                  <a16:creationId xmlns:a16="http://schemas.microsoft.com/office/drawing/2014/main" id="{0A99747B-4C60-B413-8CDB-89C2303DB1FE}"/>
                </a:ext>
              </a:extLst>
            </p:cNvPr>
            <p:cNvCxnSpPr/>
            <p:nvPr/>
          </p:nvCxnSpPr>
          <p:spPr>
            <a:xfrm>
              <a:off x="6374178" y="2214880"/>
              <a:ext cx="0" cy="416560"/>
            </a:xfrm>
            <a:prstGeom prst="straightConnector1">
              <a:avLst/>
            </a:prstGeom>
            <a:ln>
              <a:tailEnd type="non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0" name="Düz Ok Bağlayıcısı 29">
              <a:extLst>
                <a:ext uri="{FF2B5EF4-FFF2-40B4-BE49-F238E27FC236}">
                  <a16:creationId xmlns:a16="http://schemas.microsoft.com/office/drawing/2014/main" id="{B1489EF1-0EF7-3C10-FE7E-04ADEA6D3A8C}"/>
                </a:ext>
              </a:extLst>
            </p:cNvPr>
            <p:cNvCxnSpPr/>
            <p:nvPr/>
          </p:nvCxnSpPr>
          <p:spPr>
            <a:xfrm>
              <a:off x="5378498" y="2225040"/>
              <a:ext cx="0" cy="416560"/>
            </a:xfrm>
            <a:prstGeom prst="straightConnector1">
              <a:avLst/>
            </a:prstGeom>
            <a:ln>
              <a:tailEnd type="non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1" name="Düz Ok Bağlayıcısı 30">
              <a:extLst>
                <a:ext uri="{FF2B5EF4-FFF2-40B4-BE49-F238E27FC236}">
                  <a16:creationId xmlns:a16="http://schemas.microsoft.com/office/drawing/2014/main" id="{E3FF125B-3645-034C-6F72-8045B781D3AD}"/>
                </a:ext>
              </a:extLst>
            </p:cNvPr>
            <p:cNvCxnSpPr/>
            <p:nvPr/>
          </p:nvCxnSpPr>
          <p:spPr>
            <a:xfrm>
              <a:off x="7948978" y="2204720"/>
              <a:ext cx="0" cy="416560"/>
            </a:xfrm>
            <a:prstGeom prst="straightConnector1">
              <a:avLst/>
            </a:prstGeom>
            <a:ln>
              <a:tailEnd type="non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5" name="Düz Ok Bağlayıcısı 34">
              <a:extLst>
                <a:ext uri="{FF2B5EF4-FFF2-40B4-BE49-F238E27FC236}">
                  <a16:creationId xmlns:a16="http://schemas.microsoft.com/office/drawing/2014/main" id="{F162E5C2-95F4-B783-6FB7-E7BA3B517A40}"/>
                </a:ext>
              </a:extLst>
            </p:cNvPr>
            <p:cNvCxnSpPr/>
            <p:nvPr/>
          </p:nvCxnSpPr>
          <p:spPr>
            <a:xfrm>
              <a:off x="2137458" y="2448560"/>
              <a:ext cx="721360" cy="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7" name="Düz Ok Bağlayıcısı 36">
              <a:extLst>
                <a:ext uri="{FF2B5EF4-FFF2-40B4-BE49-F238E27FC236}">
                  <a16:creationId xmlns:a16="http://schemas.microsoft.com/office/drawing/2014/main" id="{75967B95-5439-F365-DACC-422DF045257F}"/>
                </a:ext>
              </a:extLst>
            </p:cNvPr>
            <p:cNvCxnSpPr/>
            <p:nvPr/>
          </p:nvCxnSpPr>
          <p:spPr>
            <a:xfrm>
              <a:off x="2858818" y="2448560"/>
              <a:ext cx="741680" cy="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9" name="Düz Ok Bağlayıcısı 38">
              <a:extLst>
                <a:ext uri="{FF2B5EF4-FFF2-40B4-BE49-F238E27FC236}">
                  <a16:creationId xmlns:a16="http://schemas.microsoft.com/office/drawing/2014/main" id="{E4AE311D-B3B4-A216-74AA-9CDB720A5987}"/>
                </a:ext>
              </a:extLst>
            </p:cNvPr>
            <p:cNvCxnSpPr/>
            <p:nvPr/>
          </p:nvCxnSpPr>
          <p:spPr>
            <a:xfrm>
              <a:off x="3600498" y="2448560"/>
              <a:ext cx="812800" cy="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1" name="Düz Ok Bağlayıcısı 40">
              <a:extLst>
                <a:ext uri="{FF2B5EF4-FFF2-40B4-BE49-F238E27FC236}">
                  <a16:creationId xmlns:a16="http://schemas.microsoft.com/office/drawing/2014/main" id="{DA2704DE-E269-6336-E0CB-3F083B01410F}"/>
                </a:ext>
              </a:extLst>
            </p:cNvPr>
            <p:cNvCxnSpPr>
              <a:cxnSpLocks/>
            </p:cNvCxnSpPr>
            <p:nvPr/>
          </p:nvCxnSpPr>
          <p:spPr>
            <a:xfrm>
              <a:off x="4413298" y="2448560"/>
              <a:ext cx="965200" cy="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4" name="Düz Ok Bağlayıcısı 43">
              <a:extLst>
                <a:ext uri="{FF2B5EF4-FFF2-40B4-BE49-F238E27FC236}">
                  <a16:creationId xmlns:a16="http://schemas.microsoft.com/office/drawing/2014/main" id="{F45D2EF1-00F8-C507-58A1-3FCB40B50FD7}"/>
                </a:ext>
              </a:extLst>
            </p:cNvPr>
            <p:cNvCxnSpPr/>
            <p:nvPr/>
          </p:nvCxnSpPr>
          <p:spPr>
            <a:xfrm>
              <a:off x="5378498" y="2448560"/>
              <a:ext cx="995680" cy="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6" name="Düz Ok Bağlayıcısı 45">
              <a:extLst>
                <a:ext uri="{FF2B5EF4-FFF2-40B4-BE49-F238E27FC236}">
                  <a16:creationId xmlns:a16="http://schemas.microsoft.com/office/drawing/2014/main" id="{E0439CF9-EEB4-85C6-A98E-CFC87EEEA321}"/>
                </a:ext>
              </a:extLst>
            </p:cNvPr>
            <p:cNvCxnSpPr/>
            <p:nvPr/>
          </p:nvCxnSpPr>
          <p:spPr>
            <a:xfrm>
              <a:off x="6374178" y="2448560"/>
              <a:ext cx="1574800" cy="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8" name="Düz Ok Bağlayıcısı 47">
              <a:extLst>
                <a:ext uri="{FF2B5EF4-FFF2-40B4-BE49-F238E27FC236}">
                  <a16:creationId xmlns:a16="http://schemas.microsoft.com/office/drawing/2014/main" id="{1635B18C-07A1-B5A8-BDDD-7F2CD97BA1D0}"/>
                </a:ext>
              </a:extLst>
            </p:cNvPr>
            <p:cNvCxnSpPr/>
            <p:nvPr/>
          </p:nvCxnSpPr>
          <p:spPr>
            <a:xfrm>
              <a:off x="2858818" y="1148080"/>
              <a:ext cx="0" cy="541045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9" name="Düz Ok Bağlayıcısı 48">
              <a:extLst>
                <a:ext uri="{FF2B5EF4-FFF2-40B4-BE49-F238E27FC236}">
                  <a16:creationId xmlns:a16="http://schemas.microsoft.com/office/drawing/2014/main" id="{3EB40C0F-45B2-6AA9-EC01-2230479B2E4A}"/>
                </a:ext>
              </a:extLst>
            </p:cNvPr>
            <p:cNvCxnSpPr/>
            <p:nvPr/>
          </p:nvCxnSpPr>
          <p:spPr>
            <a:xfrm>
              <a:off x="3600498" y="1137920"/>
              <a:ext cx="0" cy="541045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0" name="Düz Ok Bağlayıcısı 49">
              <a:extLst>
                <a:ext uri="{FF2B5EF4-FFF2-40B4-BE49-F238E27FC236}">
                  <a16:creationId xmlns:a16="http://schemas.microsoft.com/office/drawing/2014/main" id="{7602145D-B1EB-B56F-2694-C94596668FEE}"/>
                </a:ext>
              </a:extLst>
            </p:cNvPr>
            <p:cNvCxnSpPr/>
            <p:nvPr/>
          </p:nvCxnSpPr>
          <p:spPr>
            <a:xfrm>
              <a:off x="5368338" y="1148080"/>
              <a:ext cx="0" cy="541045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51" name="Metin kutusu 50">
              <a:extLst>
                <a:ext uri="{FF2B5EF4-FFF2-40B4-BE49-F238E27FC236}">
                  <a16:creationId xmlns:a16="http://schemas.microsoft.com/office/drawing/2014/main" id="{99C19B0E-EDF1-CB55-E7C9-9B1ECA833D30}"/>
                </a:ext>
              </a:extLst>
            </p:cNvPr>
            <p:cNvSpPr txBox="1"/>
            <p:nvPr/>
          </p:nvSpPr>
          <p:spPr>
            <a:xfrm>
              <a:off x="2265680" y="2133600"/>
              <a:ext cx="51571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3m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2" name="Metin kutusu 51">
              <a:extLst>
                <a:ext uri="{FF2B5EF4-FFF2-40B4-BE49-F238E27FC236}">
                  <a16:creationId xmlns:a16="http://schemas.microsoft.com/office/drawing/2014/main" id="{31BF2645-F833-644E-586D-814027C15B59}"/>
                </a:ext>
              </a:extLst>
            </p:cNvPr>
            <p:cNvSpPr txBox="1"/>
            <p:nvPr/>
          </p:nvSpPr>
          <p:spPr>
            <a:xfrm>
              <a:off x="2997200" y="2123440"/>
              <a:ext cx="51571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3m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3" name="Metin kutusu 52">
              <a:extLst>
                <a:ext uri="{FF2B5EF4-FFF2-40B4-BE49-F238E27FC236}">
                  <a16:creationId xmlns:a16="http://schemas.microsoft.com/office/drawing/2014/main" id="{396184F7-A985-B521-D265-299DB9E81308}"/>
                </a:ext>
              </a:extLst>
            </p:cNvPr>
            <p:cNvSpPr txBox="1"/>
            <p:nvPr/>
          </p:nvSpPr>
          <p:spPr>
            <a:xfrm>
              <a:off x="3769360" y="2133600"/>
              <a:ext cx="51571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3m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4" name="Metin kutusu 53">
              <a:extLst>
                <a:ext uri="{FF2B5EF4-FFF2-40B4-BE49-F238E27FC236}">
                  <a16:creationId xmlns:a16="http://schemas.microsoft.com/office/drawing/2014/main" id="{08E13BBA-1BBF-DD5F-4FE3-45E4FF7BA9C2}"/>
                </a:ext>
              </a:extLst>
            </p:cNvPr>
            <p:cNvSpPr txBox="1"/>
            <p:nvPr/>
          </p:nvSpPr>
          <p:spPr>
            <a:xfrm>
              <a:off x="4643120" y="2143760"/>
              <a:ext cx="51571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4m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5" name="Metin kutusu 54">
              <a:extLst>
                <a:ext uri="{FF2B5EF4-FFF2-40B4-BE49-F238E27FC236}">
                  <a16:creationId xmlns:a16="http://schemas.microsoft.com/office/drawing/2014/main" id="{2B0FFB0D-8E17-79C2-A239-2762B8F1778F}"/>
                </a:ext>
              </a:extLst>
            </p:cNvPr>
            <p:cNvSpPr txBox="1"/>
            <p:nvPr/>
          </p:nvSpPr>
          <p:spPr>
            <a:xfrm>
              <a:off x="5648960" y="2143760"/>
              <a:ext cx="51571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4m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6" name="Metin kutusu 55">
              <a:extLst>
                <a:ext uri="{FF2B5EF4-FFF2-40B4-BE49-F238E27FC236}">
                  <a16:creationId xmlns:a16="http://schemas.microsoft.com/office/drawing/2014/main" id="{7F1E4575-DEC4-47F1-1DD8-51C96B664F0B}"/>
                </a:ext>
              </a:extLst>
            </p:cNvPr>
            <p:cNvSpPr txBox="1"/>
            <p:nvPr/>
          </p:nvSpPr>
          <p:spPr>
            <a:xfrm>
              <a:off x="6878320" y="2133600"/>
              <a:ext cx="51571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6m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7" name="Metin kutusu 56">
              <a:extLst>
                <a:ext uri="{FF2B5EF4-FFF2-40B4-BE49-F238E27FC236}">
                  <a16:creationId xmlns:a16="http://schemas.microsoft.com/office/drawing/2014/main" id="{04F9913C-DA74-C16D-827E-2F07DB6E2348}"/>
                </a:ext>
              </a:extLst>
            </p:cNvPr>
            <p:cNvSpPr txBox="1"/>
            <p:nvPr/>
          </p:nvSpPr>
          <p:spPr>
            <a:xfrm>
              <a:off x="2113281" y="1625600"/>
              <a:ext cx="3977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1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8" name="Metin kutusu 57">
              <a:extLst>
                <a:ext uri="{FF2B5EF4-FFF2-40B4-BE49-F238E27FC236}">
                  <a16:creationId xmlns:a16="http://schemas.microsoft.com/office/drawing/2014/main" id="{20BB1F43-C146-BDD6-EF3C-BC00731DB910}"/>
                </a:ext>
              </a:extLst>
            </p:cNvPr>
            <p:cNvSpPr txBox="1"/>
            <p:nvPr/>
          </p:nvSpPr>
          <p:spPr>
            <a:xfrm>
              <a:off x="4561841" y="1615440"/>
              <a:ext cx="3977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2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9" name="Metin kutusu 58">
              <a:extLst>
                <a:ext uri="{FF2B5EF4-FFF2-40B4-BE49-F238E27FC236}">
                  <a16:creationId xmlns:a16="http://schemas.microsoft.com/office/drawing/2014/main" id="{D1224544-8DE0-FE35-1BCB-40D4E610B52F}"/>
                </a:ext>
              </a:extLst>
            </p:cNvPr>
            <p:cNvSpPr txBox="1"/>
            <p:nvPr/>
          </p:nvSpPr>
          <p:spPr>
            <a:xfrm>
              <a:off x="6421121" y="1615440"/>
              <a:ext cx="3977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3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0" name="Metin kutusu 59">
              <a:extLst>
                <a:ext uri="{FF2B5EF4-FFF2-40B4-BE49-F238E27FC236}">
                  <a16:creationId xmlns:a16="http://schemas.microsoft.com/office/drawing/2014/main" id="{E489CA44-3823-FBE4-A125-8F8BCF191569}"/>
                </a:ext>
              </a:extLst>
            </p:cNvPr>
            <p:cNvSpPr txBox="1"/>
            <p:nvPr/>
          </p:nvSpPr>
          <p:spPr>
            <a:xfrm>
              <a:off x="8016241" y="1595120"/>
              <a:ext cx="3977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4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1" name="Metin kutusu 60">
              <a:extLst>
                <a:ext uri="{FF2B5EF4-FFF2-40B4-BE49-F238E27FC236}">
                  <a16:creationId xmlns:a16="http://schemas.microsoft.com/office/drawing/2014/main" id="{69C8C6A2-69E1-70E5-30A4-5EDA298B215E}"/>
                </a:ext>
              </a:extLst>
            </p:cNvPr>
            <p:cNvSpPr txBox="1"/>
            <p:nvPr/>
          </p:nvSpPr>
          <p:spPr>
            <a:xfrm>
              <a:off x="6990081" y="1656080"/>
              <a:ext cx="3977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I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2" name="Metin kutusu 61">
              <a:extLst>
                <a:ext uri="{FF2B5EF4-FFF2-40B4-BE49-F238E27FC236}">
                  <a16:creationId xmlns:a16="http://schemas.microsoft.com/office/drawing/2014/main" id="{8D9AF19A-904D-6587-8FDF-133CBB6517DB}"/>
                </a:ext>
              </a:extLst>
            </p:cNvPr>
            <p:cNvSpPr txBox="1"/>
            <p:nvPr/>
          </p:nvSpPr>
          <p:spPr>
            <a:xfrm>
              <a:off x="5191761" y="1645920"/>
              <a:ext cx="3977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I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3" name="Metin kutusu 62">
              <a:extLst>
                <a:ext uri="{FF2B5EF4-FFF2-40B4-BE49-F238E27FC236}">
                  <a16:creationId xmlns:a16="http://schemas.microsoft.com/office/drawing/2014/main" id="{199D478A-BA85-653D-DC39-C68AA6AFD182}"/>
                </a:ext>
              </a:extLst>
            </p:cNvPr>
            <p:cNvSpPr txBox="1"/>
            <p:nvPr/>
          </p:nvSpPr>
          <p:spPr>
            <a:xfrm>
              <a:off x="3048001" y="1696720"/>
              <a:ext cx="3977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I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4" name="Metin kutusu 63">
              <a:extLst>
                <a:ext uri="{FF2B5EF4-FFF2-40B4-BE49-F238E27FC236}">
                  <a16:creationId xmlns:a16="http://schemas.microsoft.com/office/drawing/2014/main" id="{A1E0BD7A-1D1C-6D65-7B58-E4BCE7EBE4FD}"/>
                </a:ext>
              </a:extLst>
            </p:cNvPr>
            <p:cNvSpPr txBox="1"/>
            <p:nvPr/>
          </p:nvSpPr>
          <p:spPr>
            <a:xfrm>
              <a:off x="2367280" y="1026160"/>
              <a:ext cx="582955" cy="3774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I0 t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5" name="Metin kutusu 64">
              <a:extLst>
                <a:ext uri="{FF2B5EF4-FFF2-40B4-BE49-F238E27FC236}">
                  <a16:creationId xmlns:a16="http://schemas.microsoft.com/office/drawing/2014/main" id="{B027A77F-6E28-8449-26E8-0B5783739EF8}"/>
                </a:ext>
              </a:extLst>
            </p:cNvPr>
            <p:cNvSpPr txBox="1"/>
            <p:nvPr/>
          </p:nvSpPr>
          <p:spPr>
            <a:xfrm>
              <a:off x="3495040" y="1026160"/>
              <a:ext cx="582955" cy="3774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I0 t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6" name="Metin kutusu 65">
              <a:extLst>
                <a:ext uri="{FF2B5EF4-FFF2-40B4-BE49-F238E27FC236}">
                  <a16:creationId xmlns:a16="http://schemas.microsoft.com/office/drawing/2014/main" id="{CF8652B5-DC18-AB69-3EA1-C68243F33C83}"/>
                </a:ext>
              </a:extLst>
            </p:cNvPr>
            <p:cNvSpPr txBox="1"/>
            <p:nvPr/>
          </p:nvSpPr>
          <p:spPr>
            <a:xfrm>
              <a:off x="5273040" y="1026160"/>
              <a:ext cx="582955" cy="3774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I5 t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7" name="Metin kutusu 66">
              <a:extLst>
                <a:ext uri="{FF2B5EF4-FFF2-40B4-BE49-F238E27FC236}">
                  <a16:creationId xmlns:a16="http://schemas.microsoft.com/office/drawing/2014/main" id="{6CE4385E-6363-B73E-33F0-AA45CEEB0A9E}"/>
                </a:ext>
              </a:extLst>
            </p:cNvPr>
            <p:cNvSpPr txBox="1"/>
            <p:nvPr/>
          </p:nvSpPr>
          <p:spPr>
            <a:xfrm>
              <a:off x="6746240" y="1076960"/>
              <a:ext cx="7518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4 t/m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8" name="Metin kutusu 67">
              <a:extLst>
                <a:ext uri="{FF2B5EF4-FFF2-40B4-BE49-F238E27FC236}">
                  <a16:creationId xmlns:a16="http://schemas.microsoft.com/office/drawing/2014/main" id="{247A9E2A-6FD1-B55C-68E3-C1FEFA2BDE23}"/>
                </a:ext>
              </a:extLst>
            </p:cNvPr>
            <p:cNvSpPr txBox="1"/>
            <p:nvPr/>
          </p:nvSpPr>
          <p:spPr>
            <a:xfrm>
              <a:off x="2145385" y="2865120"/>
              <a:ext cx="301345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marR="0" lvl="0" indent="-34290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+mj-lt"/>
                <a:buAutoNum type="arabicPeriod" startAt="2"/>
                <a:tabLst/>
                <a:defRPr/>
              </a:pPr>
              <a:r>
                <a:rPr kumimoji="0" lang="tr-TR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Dağıtma sayıları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9" name="Metin kutusu 68">
                  <a:extLst>
                    <a:ext uri="{FF2B5EF4-FFF2-40B4-BE49-F238E27FC236}">
                      <a16:creationId xmlns:a16="http://schemas.microsoft.com/office/drawing/2014/main" id="{5917161E-F50A-0432-CC18-53F656E25F36}"/>
                    </a:ext>
                  </a:extLst>
                </p:cNvPr>
                <p:cNvSpPr txBox="1"/>
                <p:nvPr/>
              </p:nvSpPr>
              <p:spPr>
                <a:xfrm>
                  <a:off x="2510980" y="3566161"/>
                  <a:ext cx="6307900" cy="3163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𝑟</m:t>
                            </m:r>
                          </m:e>
                          <m:sub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21</m:t>
                            </m:r>
                          </m:sub>
                        </m:sSub>
                        <m:r>
                          <a:rPr kumimoji="0" lang="tr-TR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=</m:t>
                        </m:r>
                        <m:f>
                          <m:fPr>
                            <m:ctrlP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fPr>
                          <m:num>
                            <m:sSubSup>
                              <m:sSubSupPr>
                                <m:ctrlP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bSupPr>
                              <m:e>
                                <m: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𝑚</m:t>
                                </m:r>
                              </m:e>
                              <m:sub>
                                <m: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2</m:t>
                                </m:r>
                                <m:sSub>
                                  <m:sSubPr>
                                    <m:ctrlPr>
                                      <a:rPr kumimoji="0" lang="tr-TR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bPr>
                                  <m:e>
                                    <m:r>
                                      <a:rPr kumimoji="0" lang="tr-TR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  <m:t>𝜃</m:t>
                                    </m:r>
                                  </m:e>
                                  <m:sub>
                                    <m:r>
                                      <a:rPr kumimoji="0" lang="tr-TR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2</m:t>
                                    </m:r>
                                  </m:sub>
                                </m:sSub>
                              </m:sub>
                              <m:sup>
                                <m: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21</m:t>
                                </m:r>
                              </m:sup>
                            </m:sSubSup>
                          </m:num>
                          <m:den>
                            <m:sSubSup>
                              <m:sSubSupPr>
                                <m:ctrlPr>
                                  <a:rPr kumimoji="0" lang="tr-TR" sz="18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bSupPr>
                              <m:e>
                                <m:r>
                                  <a:rPr kumimoji="0" lang="tr-TR" sz="18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𝑚</m:t>
                                </m:r>
                              </m:e>
                              <m:sub>
                                <m:r>
                                  <a:rPr kumimoji="0" lang="tr-TR" sz="18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2</m:t>
                                </m:r>
                                <m:sSub>
                                  <m:sSubPr>
                                    <m:ctrlPr>
                                      <a:rPr kumimoji="0" lang="tr-TR" sz="1800" b="0" i="1" u="none" strike="noStrike" kern="1200" cap="none" spc="0" normalizeH="0" baseline="0" noProof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bPr>
                                  <m:e>
                                    <m:r>
                                      <a:rPr kumimoji="0" lang="tr-TR" sz="1800" b="0" i="1" u="none" strike="noStrike" kern="1200" cap="none" spc="0" normalizeH="0" baseline="0" noProof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  <m:t>𝜃</m:t>
                                    </m:r>
                                  </m:e>
                                  <m:sub>
                                    <m:r>
                                      <a:rPr kumimoji="0" lang="tr-TR" sz="1800" b="0" i="1" u="none" strike="noStrike" kern="1200" cap="none" spc="0" normalizeH="0" baseline="0" noProof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2</m:t>
                                    </m:r>
                                  </m:sub>
                                </m:sSub>
                              </m:sub>
                              <m:sup>
                                <m:r>
                                  <a:rPr kumimoji="0" lang="tr-TR" sz="18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21</m:t>
                                </m:r>
                              </m:sup>
                            </m:sSubSup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+</m:t>
                            </m:r>
                            <m:sSubSup>
                              <m:sSubSupPr>
                                <m:ctrlPr>
                                  <a:rPr kumimoji="0" lang="tr-TR" sz="18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bSupPr>
                              <m:e>
                                <m:r>
                                  <a:rPr kumimoji="0" lang="tr-TR" sz="18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𝑚</m:t>
                                </m:r>
                              </m:e>
                              <m:sub>
                                <m:r>
                                  <a:rPr kumimoji="0" lang="tr-TR" sz="18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2</m:t>
                                </m:r>
                                <m:sSub>
                                  <m:sSubPr>
                                    <m:ctrlPr>
                                      <a:rPr kumimoji="0" lang="tr-TR" sz="1800" b="0" i="1" u="none" strike="noStrike" kern="1200" cap="none" spc="0" normalizeH="0" baseline="0" noProof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bPr>
                                  <m:e>
                                    <m:r>
                                      <a:rPr kumimoji="0" lang="tr-TR" sz="1800" b="0" i="1" u="none" strike="noStrike" kern="1200" cap="none" spc="0" normalizeH="0" baseline="0" noProof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  <m:t>𝜃</m:t>
                                    </m:r>
                                  </m:e>
                                  <m:sub>
                                    <m:r>
                                      <a:rPr kumimoji="0" lang="tr-TR" sz="1800" b="0" i="1" u="none" strike="noStrike" kern="1200" cap="none" spc="0" normalizeH="0" baseline="0" noProof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2</m:t>
                                    </m:r>
                                  </m:sub>
                                </m:sSub>
                              </m:sub>
                              <m:sup>
                                <m:r>
                                  <a:rPr kumimoji="0" lang="tr-TR" sz="18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2</m:t>
                                </m:r>
                                <m: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3</m:t>
                                </m:r>
                              </m:sup>
                            </m:sSubSup>
                          </m:den>
                        </m:f>
                        <m:r>
                          <a:rPr kumimoji="0" lang="tr-TR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=</m:t>
                        </m:r>
                        <m:f>
                          <m:fPr>
                            <m:ctrlP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fPr>
                          <m:num>
                            <m:f>
                              <m:fPr>
                                <m:ctrlP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fPr>
                              <m:num>
                                <m: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4</m:t>
                                </m:r>
                                <m: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𝐸𝐼</m:t>
                                </m:r>
                              </m:num>
                              <m:den>
                                <m: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9</m:t>
                                </m:r>
                              </m:den>
                            </m:f>
                          </m:num>
                          <m:den>
                            <m:f>
                              <m:fPr>
                                <m:ctrlP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fPr>
                              <m:num>
                                <m: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4</m:t>
                                </m:r>
                                <m: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𝐸𝐼</m:t>
                                </m:r>
                              </m:num>
                              <m:den>
                                <m: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9</m:t>
                                </m:r>
                              </m:den>
                            </m:f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+</m:t>
                            </m:r>
                            <m:f>
                              <m:fPr>
                                <m:ctrlP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fPr>
                              <m:num>
                                <m: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4</m:t>
                                </m:r>
                                <m: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𝐸𝐼</m:t>
                                </m:r>
                              </m:num>
                              <m:den>
                                <m: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8</m:t>
                                </m:r>
                              </m:den>
                            </m:f>
                          </m:den>
                        </m:f>
                        <m:r>
                          <a:rPr kumimoji="0" lang="tr-TR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=</m:t>
                        </m:r>
                        <m:f>
                          <m:fPr>
                            <m:ctrlP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fPr>
                          <m:num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0.111</m:t>
                            </m:r>
                          </m:num>
                          <m:den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0.111+0.125</m:t>
                            </m:r>
                          </m:den>
                        </m:f>
                        <m:r>
                          <a:rPr kumimoji="0" lang="tr-TR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=0.47</m:t>
                        </m:r>
                      </m:oMath>
                    </m:oMathPara>
                  </a14:m>
                  <a:endParaRPr kumimoji="0" lang="tr-TR" sz="18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+mn-ea"/>
                    <a:cs typeface="+mn-cs"/>
                  </a:endParaRPr>
                </a:p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tr-TR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 </m:t>
                        </m:r>
                      </m:oMath>
                    </m:oMathPara>
                  </a14:m>
                  <a:endParaRPr kumimoji="0" lang="tr-T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orte" panose="03060902040502070203" pitchFamily="66" charset="0"/>
                    <a:ea typeface="+mn-ea"/>
                    <a:cs typeface="+mn-cs"/>
                  </a:endParaRPr>
                </a:p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𝑟</m:t>
                            </m:r>
                          </m:e>
                          <m:sub>
                            <m: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2</m:t>
                            </m:r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3</m:t>
                            </m:r>
                          </m:sub>
                        </m:sSub>
                        <m:r>
                          <a:rPr kumimoji="0" lang="tr-TR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=</m:t>
                        </m:r>
                        <m:f>
                          <m:fPr>
                            <m:ctrlP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fPr>
                          <m:num>
                            <m:sSubSup>
                              <m:sSubSupPr>
                                <m:ctrlPr>
                                  <a:rPr kumimoji="0" lang="tr-TR" sz="18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bSupPr>
                              <m:e>
                                <m:r>
                                  <a:rPr kumimoji="0" lang="tr-TR" sz="18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𝑚</m:t>
                                </m:r>
                              </m:e>
                              <m:sub>
                                <m:r>
                                  <a:rPr kumimoji="0" lang="tr-TR" sz="18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2</m:t>
                                </m:r>
                                <m:sSub>
                                  <m:sSubPr>
                                    <m:ctrlPr>
                                      <a:rPr kumimoji="0" lang="tr-TR" sz="1800" b="0" i="1" u="none" strike="noStrike" kern="1200" cap="none" spc="0" normalizeH="0" baseline="0" noProof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bPr>
                                  <m:e>
                                    <m:r>
                                      <a:rPr kumimoji="0" lang="tr-TR" sz="1800" b="0" i="1" u="none" strike="noStrike" kern="1200" cap="none" spc="0" normalizeH="0" baseline="0" noProof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  <m:t>𝜃</m:t>
                                    </m:r>
                                  </m:e>
                                  <m:sub>
                                    <m:r>
                                      <a:rPr kumimoji="0" lang="tr-TR" sz="1800" b="0" i="1" u="none" strike="noStrike" kern="1200" cap="none" spc="0" normalizeH="0" baseline="0" noProof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2</m:t>
                                    </m:r>
                                  </m:sub>
                                </m:sSub>
                              </m:sub>
                              <m:sup>
                                <m:r>
                                  <a:rPr kumimoji="0" lang="tr-TR" sz="18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2</m:t>
                                </m:r>
                                <m: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3</m:t>
                                </m:r>
                              </m:sup>
                            </m:sSubSup>
                          </m:num>
                          <m:den>
                            <m:sSubSup>
                              <m:sSubSupPr>
                                <m:ctrlPr>
                                  <a:rPr kumimoji="0" lang="tr-TR" sz="18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bSupPr>
                              <m:e>
                                <m:r>
                                  <a:rPr kumimoji="0" lang="tr-TR" sz="18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𝑚</m:t>
                                </m:r>
                              </m:e>
                              <m:sub>
                                <m:r>
                                  <a:rPr kumimoji="0" lang="tr-TR" sz="18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2</m:t>
                                </m:r>
                                <m:sSub>
                                  <m:sSubPr>
                                    <m:ctrlPr>
                                      <a:rPr kumimoji="0" lang="tr-TR" sz="1800" b="0" i="1" u="none" strike="noStrike" kern="1200" cap="none" spc="0" normalizeH="0" baseline="0" noProof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bPr>
                                  <m:e>
                                    <m:r>
                                      <a:rPr kumimoji="0" lang="tr-TR" sz="1800" b="0" i="1" u="none" strike="noStrike" kern="1200" cap="none" spc="0" normalizeH="0" baseline="0" noProof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  <m:t>𝜃</m:t>
                                    </m:r>
                                  </m:e>
                                  <m:sub>
                                    <m:r>
                                      <a:rPr kumimoji="0" lang="tr-TR" sz="1800" b="0" i="1" u="none" strike="noStrike" kern="1200" cap="none" spc="0" normalizeH="0" baseline="0" noProof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2</m:t>
                                    </m:r>
                                  </m:sub>
                                </m:sSub>
                              </m:sub>
                              <m:sup>
                                <m:r>
                                  <a:rPr kumimoji="0" lang="tr-TR" sz="18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21</m:t>
                                </m:r>
                              </m:sup>
                            </m:sSubSup>
                            <m: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+</m:t>
                            </m:r>
                            <m:sSubSup>
                              <m:sSubSupPr>
                                <m:ctrlPr>
                                  <a:rPr kumimoji="0" lang="tr-TR" sz="18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bSupPr>
                              <m:e>
                                <m:r>
                                  <a:rPr kumimoji="0" lang="tr-TR" sz="18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𝑚</m:t>
                                </m:r>
                              </m:e>
                              <m:sub>
                                <m:r>
                                  <a:rPr kumimoji="0" lang="tr-TR" sz="18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2</m:t>
                                </m:r>
                                <m:sSub>
                                  <m:sSubPr>
                                    <m:ctrlPr>
                                      <a:rPr kumimoji="0" lang="tr-TR" sz="1800" b="0" i="1" u="none" strike="noStrike" kern="1200" cap="none" spc="0" normalizeH="0" baseline="0" noProof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bPr>
                                  <m:e>
                                    <m:r>
                                      <a:rPr kumimoji="0" lang="tr-TR" sz="1800" b="0" i="1" u="none" strike="noStrike" kern="1200" cap="none" spc="0" normalizeH="0" baseline="0" noProof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  <m:t>𝜃</m:t>
                                    </m:r>
                                  </m:e>
                                  <m:sub>
                                    <m:r>
                                      <a:rPr kumimoji="0" lang="tr-TR" sz="1800" b="0" i="1" u="none" strike="noStrike" kern="1200" cap="none" spc="0" normalizeH="0" baseline="0" noProof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2</m:t>
                                    </m:r>
                                  </m:sub>
                                </m:sSub>
                              </m:sub>
                              <m:sup>
                                <m:r>
                                  <a:rPr kumimoji="0" lang="tr-TR" sz="18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23</m:t>
                                </m:r>
                              </m:sup>
                            </m:sSubSup>
                          </m:den>
                        </m:f>
                        <m:r>
                          <a:rPr kumimoji="0" lang="tr-TR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=</m:t>
                        </m:r>
                        <m:f>
                          <m:fPr>
                            <m:ctrlP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fPr>
                          <m:num>
                            <m:f>
                              <m:fPr>
                                <m:ctrlPr>
                                  <a:rPr kumimoji="0" lang="tr-TR" sz="18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fPr>
                              <m:num>
                                <m:r>
                                  <a:rPr kumimoji="0" lang="tr-TR" sz="18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4</m:t>
                                </m:r>
                                <m:r>
                                  <a:rPr kumimoji="0" lang="tr-TR" sz="18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𝐸𝐼</m:t>
                                </m:r>
                              </m:num>
                              <m:den>
                                <m: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8</m:t>
                                </m:r>
                              </m:den>
                            </m:f>
                          </m:num>
                          <m:den>
                            <m:f>
                              <m:fPr>
                                <m:ctrlPr>
                                  <a:rPr kumimoji="0" lang="tr-TR" sz="18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fPr>
                              <m:num>
                                <m:r>
                                  <a:rPr kumimoji="0" lang="tr-TR" sz="18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4</m:t>
                                </m:r>
                                <m:r>
                                  <a:rPr kumimoji="0" lang="tr-TR" sz="18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𝐸𝐼</m:t>
                                </m:r>
                              </m:num>
                              <m:den>
                                <m:r>
                                  <a:rPr kumimoji="0" lang="tr-TR" sz="18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9</m:t>
                                </m:r>
                              </m:den>
                            </m:f>
                            <m: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+</m:t>
                            </m:r>
                            <m:f>
                              <m:fPr>
                                <m:ctrlPr>
                                  <a:rPr kumimoji="0" lang="tr-TR" sz="18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fPr>
                              <m:num>
                                <m:r>
                                  <a:rPr kumimoji="0" lang="tr-TR" sz="18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4</m:t>
                                </m:r>
                                <m:r>
                                  <a:rPr kumimoji="0" lang="tr-TR" sz="18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𝐸𝐼</m:t>
                                </m:r>
                              </m:num>
                              <m:den>
                                <m:r>
                                  <a:rPr kumimoji="0" lang="tr-TR" sz="18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8</m:t>
                                </m:r>
                              </m:den>
                            </m:f>
                          </m:den>
                        </m:f>
                        <m:r>
                          <a:rPr kumimoji="0" lang="tr-TR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=</m:t>
                        </m:r>
                        <m:f>
                          <m:fPr>
                            <m:ctrlP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fPr>
                          <m:num>
                            <m: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0.1</m:t>
                            </m:r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25</m:t>
                            </m:r>
                          </m:num>
                          <m:den>
                            <m: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0.111+0.125</m:t>
                            </m:r>
                          </m:den>
                        </m:f>
                        <m:r>
                          <a:rPr kumimoji="0" lang="tr-TR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=0.</m:t>
                        </m:r>
                        <m:r>
                          <a:rPr kumimoji="0" lang="tr-TR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53 </m:t>
                        </m:r>
                      </m:oMath>
                    </m:oMathPara>
                  </a14:m>
                  <a:endParaRPr kumimoji="0" lang="tr-T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orte" panose="03060902040502070203" pitchFamily="66" charset="0"/>
                    <a:ea typeface="+mn-ea"/>
                    <a:cs typeface="+mn-cs"/>
                  </a:endParaRPr>
                </a:p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tr-T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orte" panose="03060902040502070203" pitchFamily="66" charset="0"/>
                    <a:ea typeface="+mn-ea"/>
                    <a:cs typeface="+mn-cs"/>
                  </a:endParaRPr>
                </a:p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nary>
                          <m:naryPr>
                            <m:chr m:val="∑"/>
                            <m:subHide m:val="on"/>
                            <m:supHide m:val="on"/>
                            <m:ctrlPr>
                              <a:rPr kumimoji="0" lang="en-US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naryPr>
                          <m:sub/>
                          <m:sup/>
                          <m:e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𝑟</m:t>
                            </m:r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=1 </m:t>
                            </m:r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𝑜𝑙𝑚𝑎𝑙𝚤</m:t>
                            </m:r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 →0.47+0.53=1   √</m:t>
                            </m:r>
                          </m:e>
                        </m:nary>
                      </m:oMath>
                    </m:oMathPara>
                  </a14:m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orte" panose="03060902040502070203" pitchFamily="66" charset="0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69" name="Metin kutusu 68">
                  <a:extLst>
                    <a:ext uri="{FF2B5EF4-FFF2-40B4-BE49-F238E27FC236}">
                      <a16:creationId xmlns:a16="http://schemas.microsoft.com/office/drawing/2014/main" id="{5917161E-F50A-0432-CC18-53F656E25F3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510980" y="3566161"/>
                  <a:ext cx="6307900" cy="3163110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7436590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 1">
            <a:extLst>
              <a:ext uri="{FF2B5EF4-FFF2-40B4-BE49-F238E27FC236}">
                <a16:creationId xmlns:a16="http://schemas.microsoft.com/office/drawing/2014/main" id="{02E039C5-1935-C961-027D-1032A216694A}"/>
              </a:ext>
            </a:extLst>
          </p:cNvPr>
          <p:cNvGrpSpPr/>
          <p:nvPr/>
        </p:nvGrpSpPr>
        <p:grpSpPr>
          <a:xfrm>
            <a:off x="2028726" y="653297"/>
            <a:ext cx="6790154" cy="5703111"/>
            <a:chOff x="2028726" y="1026160"/>
            <a:chExt cx="6790154" cy="5703111"/>
          </a:xfrm>
        </p:grpSpPr>
        <p:cxnSp>
          <p:nvCxnSpPr>
            <p:cNvPr id="6" name="Düz Bağlayıcı 5">
              <a:extLst>
                <a:ext uri="{FF2B5EF4-FFF2-40B4-BE49-F238E27FC236}">
                  <a16:creationId xmlns:a16="http://schemas.microsoft.com/office/drawing/2014/main" id="{A75C8AB8-6267-9E4F-09C0-BDE3BD4BC166}"/>
                </a:ext>
              </a:extLst>
            </p:cNvPr>
            <p:cNvCxnSpPr>
              <a:cxnSpLocks/>
            </p:cNvCxnSpPr>
            <p:nvPr/>
          </p:nvCxnSpPr>
          <p:spPr>
            <a:xfrm>
              <a:off x="2139518" y="1689125"/>
              <a:ext cx="5856402" cy="0"/>
            </a:xfrm>
            <a:prstGeom prst="line">
              <a:avLst/>
            </a:prstGeom>
            <a:ln w="254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grpSp>
          <p:nvGrpSpPr>
            <p:cNvPr id="8" name="Grup 7">
              <a:extLst>
                <a:ext uri="{FF2B5EF4-FFF2-40B4-BE49-F238E27FC236}">
                  <a16:creationId xmlns:a16="http://schemas.microsoft.com/office/drawing/2014/main" id="{02440650-17D6-C565-CD32-909E68C5B87F}"/>
                </a:ext>
              </a:extLst>
            </p:cNvPr>
            <p:cNvGrpSpPr/>
            <p:nvPr/>
          </p:nvGrpSpPr>
          <p:grpSpPr bwMode="auto">
            <a:xfrm rot="5400000">
              <a:off x="1875665" y="1632071"/>
              <a:ext cx="422781" cy="116660"/>
              <a:chOff x="50" y="0"/>
              <a:chExt cx="137" cy="103"/>
            </a:xfrm>
            <a:pattFill prst="dkUpDiag">
              <a:fgClr>
                <a:schemeClr val="tx1"/>
              </a:fgClr>
              <a:bgClr>
                <a:schemeClr val="bg1"/>
              </a:bgClr>
            </a:pattFill>
          </p:grpSpPr>
          <p:sp>
            <p:nvSpPr>
              <p:cNvPr id="9" name="Rectangle 24" descr="Light upward diagonal">
                <a:extLst>
                  <a:ext uri="{FF2B5EF4-FFF2-40B4-BE49-F238E27FC236}">
                    <a16:creationId xmlns:a16="http://schemas.microsoft.com/office/drawing/2014/main" id="{D6F31C6B-62B4-B917-2DAC-E697F074450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" y="7"/>
                <a:ext cx="135" cy="96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465962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10" name="AutoShape 25">
                <a:extLst>
                  <a:ext uri="{FF2B5EF4-FFF2-40B4-BE49-F238E27FC236}">
                    <a16:creationId xmlns:a16="http://schemas.microsoft.com/office/drawing/2014/main" id="{C4419AA3-93A6-DD45-12E7-4E8D58831143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57" y="0"/>
                <a:ext cx="130" cy="0"/>
              </a:xfrm>
              <a:prstGeom prst="straightConnector1">
                <a:avLst/>
              </a:prstGeom>
              <a:grpFill/>
              <a:ln w="15875">
                <a:solidFill>
                  <a:srgbClr val="000000"/>
                </a:solidFill>
                <a:round/>
                <a:headEnd/>
                <a:tailEnd/>
              </a:ln>
            </p:spPr>
          </p:cxnSp>
        </p:grpSp>
        <p:pic>
          <p:nvPicPr>
            <p:cNvPr id="11" name="Resim 10">
              <a:extLst>
                <a:ext uri="{FF2B5EF4-FFF2-40B4-BE49-F238E27FC236}">
                  <a16:creationId xmlns:a16="http://schemas.microsoft.com/office/drawing/2014/main" id="{05CB02A2-50B8-B422-3D52-505CB7CAA07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90376" y="1721803"/>
              <a:ext cx="397701" cy="386080"/>
            </a:xfrm>
            <a:prstGeom prst="rect">
              <a:avLst/>
            </a:prstGeom>
          </p:spPr>
        </p:pic>
        <p:pic>
          <p:nvPicPr>
            <p:cNvPr id="12" name="Resim 11">
              <a:extLst>
                <a:ext uri="{FF2B5EF4-FFF2-40B4-BE49-F238E27FC236}">
                  <a16:creationId xmlns:a16="http://schemas.microsoft.com/office/drawing/2014/main" id="{E78457B0-474F-9778-4522-D72B119A172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00456" y="1711643"/>
              <a:ext cx="397701" cy="386080"/>
            </a:xfrm>
            <a:prstGeom prst="rect">
              <a:avLst/>
            </a:prstGeom>
          </p:spPr>
        </p:pic>
        <p:pic>
          <p:nvPicPr>
            <p:cNvPr id="13" name="Resim 12">
              <a:extLst>
                <a:ext uri="{FF2B5EF4-FFF2-40B4-BE49-F238E27FC236}">
                  <a16:creationId xmlns:a16="http://schemas.microsoft.com/office/drawing/2014/main" id="{F07B637E-4DF2-D0DA-2927-1741B0BA113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15896" y="1711643"/>
              <a:ext cx="397701" cy="386080"/>
            </a:xfrm>
            <a:prstGeom prst="rect">
              <a:avLst/>
            </a:prstGeom>
          </p:spPr>
        </p:pic>
        <p:cxnSp>
          <p:nvCxnSpPr>
            <p:cNvPr id="15" name="Düz Bağlayıcı 14">
              <a:extLst>
                <a:ext uri="{FF2B5EF4-FFF2-40B4-BE49-F238E27FC236}">
                  <a16:creationId xmlns:a16="http://schemas.microsoft.com/office/drawing/2014/main" id="{2C3682AF-0DC8-B383-BE03-DA4CDE772D90}"/>
                </a:ext>
              </a:extLst>
            </p:cNvPr>
            <p:cNvCxnSpPr/>
            <p:nvPr/>
          </p:nvCxnSpPr>
          <p:spPr>
            <a:xfrm>
              <a:off x="7812151" y="1971040"/>
              <a:ext cx="345440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Düz Bağlayıcı 15">
              <a:extLst>
                <a:ext uri="{FF2B5EF4-FFF2-40B4-BE49-F238E27FC236}">
                  <a16:creationId xmlns:a16="http://schemas.microsoft.com/office/drawing/2014/main" id="{F57DC8C0-0782-59B0-5E21-1D8BC0C608CD}"/>
                </a:ext>
              </a:extLst>
            </p:cNvPr>
            <p:cNvCxnSpPr/>
            <p:nvPr/>
          </p:nvCxnSpPr>
          <p:spPr>
            <a:xfrm>
              <a:off x="6196711" y="1950720"/>
              <a:ext cx="345440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Düz Bağlayıcı 16">
              <a:extLst>
                <a:ext uri="{FF2B5EF4-FFF2-40B4-BE49-F238E27FC236}">
                  <a16:creationId xmlns:a16="http://schemas.microsoft.com/office/drawing/2014/main" id="{8F509F3E-2E47-DB7E-3516-AC9E2C46DCFC}"/>
                </a:ext>
              </a:extLst>
            </p:cNvPr>
            <p:cNvCxnSpPr/>
            <p:nvPr/>
          </p:nvCxnSpPr>
          <p:spPr>
            <a:xfrm>
              <a:off x="4286631" y="1971040"/>
              <a:ext cx="345440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8" name="Resim 17">
              <a:extLst>
                <a:ext uri="{FF2B5EF4-FFF2-40B4-BE49-F238E27FC236}">
                  <a16:creationId xmlns:a16="http://schemas.microsoft.com/office/drawing/2014/main" id="{7A97D881-8A23-C4F9-F204-3F83861E194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328790" y="1417588"/>
              <a:ext cx="1738851" cy="416610"/>
            </a:xfrm>
            <a:prstGeom prst="rect">
              <a:avLst/>
            </a:prstGeom>
            <a:ln>
              <a:noFill/>
            </a:ln>
          </p:spPr>
        </p:pic>
        <p:cxnSp>
          <p:nvCxnSpPr>
            <p:cNvPr id="20" name="Düz Bağlayıcı 19">
              <a:extLst>
                <a:ext uri="{FF2B5EF4-FFF2-40B4-BE49-F238E27FC236}">
                  <a16:creationId xmlns:a16="http://schemas.microsoft.com/office/drawing/2014/main" id="{50C3FE69-E7FC-3723-8053-C7B792B967FA}"/>
                </a:ext>
              </a:extLst>
            </p:cNvPr>
            <p:cNvCxnSpPr>
              <a:cxnSpLocks/>
            </p:cNvCxnSpPr>
            <p:nvPr/>
          </p:nvCxnSpPr>
          <p:spPr>
            <a:xfrm>
              <a:off x="6380480" y="1437908"/>
              <a:ext cx="0" cy="197852"/>
            </a:xfrm>
            <a:prstGeom prst="line">
              <a:avLst/>
            </a:prstGeom>
            <a:ln w="158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2" name="Düz Bağlayıcı 21">
              <a:extLst>
                <a:ext uri="{FF2B5EF4-FFF2-40B4-BE49-F238E27FC236}">
                  <a16:creationId xmlns:a16="http://schemas.microsoft.com/office/drawing/2014/main" id="{4552DDC3-DD93-46BF-B4D5-918A34408756}"/>
                </a:ext>
              </a:extLst>
            </p:cNvPr>
            <p:cNvCxnSpPr>
              <a:cxnSpLocks/>
            </p:cNvCxnSpPr>
            <p:nvPr/>
          </p:nvCxnSpPr>
          <p:spPr>
            <a:xfrm>
              <a:off x="7985760" y="1448068"/>
              <a:ext cx="0" cy="197852"/>
            </a:xfrm>
            <a:prstGeom prst="line">
              <a:avLst/>
            </a:prstGeom>
            <a:ln w="158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4" name="Düz Ok Bağlayıcısı 23">
              <a:extLst>
                <a:ext uri="{FF2B5EF4-FFF2-40B4-BE49-F238E27FC236}">
                  <a16:creationId xmlns:a16="http://schemas.microsoft.com/office/drawing/2014/main" id="{7AD523FC-2AFB-BE3C-6C0E-704C881593E7}"/>
                </a:ext>
              </a:extLst>
            </p:cNvPr>
            <p:cNvCxnSpPr/>
            <p:nvPr/>
          </p:nvCxnSpPr>
          <p:spPr>
            <a:xfrm>
              <a:off x="2137458" y="2235200"/>
              <a:ext cx="0" cy="416560"/>
            </a:xfrm>
            <a:prstGeom prst="straightConnector1">
              <a:avLst/>
            </a:prstGeom>
            <a:ln>
              <a:tailEnd type="non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6" name="Düz Ok Bağlayıcısı 25">
              <a:extLst>
                <a:ext uri="{FF2B5EF4-FFF2-40B4-BE49-F238E27FC236}">
                  <a16:creationId xmlns:a16="http://schemas.microsoft.com/office/drawing/2014/main" id="{5B87548A-9C0C-5814-8384-DC70E7521AD4}"/>
                </a:ext>
              </a:extLst>
            </p:cNvPr>
            <p:cNvCxnSpPr/>
            <p:nvPr/>
          </p:nvCxnSpPr>
          <p:spPr>
            <a:xfrm>
              <a:off x="2858818" y="2235200"/>
              <a:ext cx="0" cy="416560"/>
            </a:xfrm>
            <a:prstGeom prst="straightConnector1">
              <a:avLst/>
            </a:prstGeom>
            <a:ln>
              <a:tailEnd type="non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7" name="Düz Ok Bağlayıcısı 26">
              <a:extLst>
                <a:ext uri="{FF2B5EF4-FFF2-40B4-BE49-F238E27FC236}">
                  <a16:creationId xmlns:a16="http://schemas.microsoft.com/office/drawing/2014/main" id="{6A538118-C1E5-3E21-9D54-F99B3C61E626}"/>
                </a:ext>
              </a:extLst>
            </p:cNvPr>
            <p:cNvCxnSpPr/>
            <p:nvPr/>
          </p:nvCxnSpPr>
          <p:spPr>
            <a:xfrm>
              <a:off x="3600498" y="2214880"/>
              <a:ext cx="0" cy="416560"/>
            </a:xfrm>
            <a:prstGeom prst="straightConnector1">
              <a:avLst/>
            </a:prstGeom>
            <a:ln>
              <a:tailEnd type="non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8" name="Düz Ok Bağlayıcısı 27">
              <a:extLst>
                <a:ext uri="{FF2B5EF4-FFF2-40B4-BE49-F238E27FC236}">
                  <a16:creationId xmlns:a16="http://schemas.microsoft.com/office/drawing/2014/main" id="{49118CA0-1D2D-CEC0-1F26-300DB69C94BF}"/>
                </a:ext>
              </a:extLst>
            </p:cNvPr>
            <p:cNvCxnSpPr/>
            <p:nvPr/>
          </p:nvCxnSpPr>
          <p:spPr>
            <a:xfrm>
              <a:off x="4413298" y="2214880"/>
              <a:ext cx="0" cy="416560"/>
            </a:xfrm>
            <a:prstGeom prst="straightConnector1">
              <a:avLst/>
            </a:prstGeom>
            <a:ln>
              <a:tailEnd type="non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9" name="Düz Ok Bağlayıcısı 28">
              <a:extLst>
                <a:ext uri="{FF2B5EF4-FFF2-40B4-BE49-F238E27FC236}">
                  <a16:creationId xmlns:a16="http://schemas.microsoft.com/office/drawing/2014/main" id="{0A99747B-4C60-B413-8CDB-89C2303DB1FE}"/>
                </a:ext>
              </a:extLst>
            </p:cNvPr>
            <p:cNvCxnSpPr/>
            <p:nvPr/>
          </p:nvCxnSpPr>
          <p:spPr>
            <a:xfrm>
              <a:off x="6374178" y="2214880"/>
              <a:ext cx="0" cy="416560"/>
            </a:xfrm>
            <a:prstGeom prst="straightConnector1">
              <a:avLst/>
            </a:prstGeom>
            <a:ln>
              <a:tailEnd type="non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0" name="Düz Ok Bağlayıcısı 29">
              <a:extLst>
                <a:ext uri="{FF2B5EF4-FFF2-40B4-BE49-F238E27FC236}">
                  <a16:creationId xmlns:a16="http://schemas.microsoft.com/office/drawing/2014/main" id="{B1489EF1-0EF7-3C10-FE7E-04ADEA6D3A8C}"/>
                </a:ext>
              </a:extLst>
            </p:cNvPr>
            <p:cNvCxnSpPr/>
            <p:nvPr/>
          </p:nvCxnSpPr>
          <p:spPr>
            <a:xfrm>
              <a:off x="5378498" y="2225040"/>
              <a:ext cx="0" cy="416560"/>
            </a:xfrm>
            <a:prstGeom prst="straightConnector1">
              <a:avLst/>
            </a:prstGeom>
            <a:ln>
              <a:tailEnd type="non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1" name="Düz Ok Bağlayıcısı 30">
              <a:extLst>
                <a:ext uri="{FF2B5EF4-FFF2-40B4-BE49-F238E27FC236}">
                  <a16:creationId xmlns:a16="http://schemas.microsoft.com/office/drawing/2014/main" id="{E3FF125B-3645-034C-6F72-8045B781D3AD}"/>
                </a:ext>
              </a:extLst>
            </p:cNvPr>
            <p:cNvCxnSpPr/>
            <p:nvPr/>
          </p:nvCxnSpPr>
          <p:spPr>
            <a:xfrm>
              <a:off x="7948978" y="2204720"/>
              <a:ext cx="0" cy="416560"/>
            </a:xfrm>
            <a:prstGeom prst="straightConnector1">
              <a:avLst/>
            </a:prstGeom>
            <a:ln>
              <a:tailEnd type="non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5" name="Düz Ok Bağlayıcısı 34">
              <a:extLst>
                <a:ext uri="{FF2B5EF4-FFF2-40B4-BE49-F238E27FC236}">
                  <a16:creationId xmlns:a16="http://schemas.microsoft.com/office/drawing/2014/main" id="{F162E5C2-95F4-B783-6FB7-E7BA3B517A40}"/>
                </a:ext>
              </a:extLst>
            </p:cNvPr>
            <p:cNvCxnSpPr/>
            <p:nvPr/>
          </p:nvCxnSpPr>
          <p:spPr>
            <a:xfrm>
              <a:off x="2137458" y="2448560"/>
              <a:ext cx="721360" cy="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7" name="Düz Ok Bağlayıcısı 36">
              <a:extLst>
                <a:ext uri="{FF2B5EF4-FFF2-40B4-BE49-F238E27FC236}">
                  <a16:creationId xmlns:a16="http://schemas.microsoft.com/office/drawing/2014/main" id="{75967B95-5439-F365-DACC-422DF045257F}"/>
                </a:ext>
              </a:extLst>
            </p:cNvPr>
            <p:cNvCxnSpPr/>
            <p:nvPr/>
          </p:nvCxnSpPr>
          <p:spPr>
            <a:xfrm>
              <a:off x="2858818" y="2448560"/>
              <a:ext cx="741680" cy="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9" name="Düz Ok Bağlayıcısı 38">
              <a:extLst>
                <a:ext uri="{FF2B5EF4-FFF2-40B4-BE49-F238E27FC236}">
                  <a16:creationId xmlns:a16="http://schemas.microsoft.com/office/drawing/2014/main" id="{E4AE311D-B3B4-A216-74AA-9CDB720A5987}"/>
                </a:ext>
              </a:extLst>
            </p:cNvPr>
            <p:cNvCxnSpPr/>
            <p:nvPr/>
          </p:nvCxnSpPr>
          <p:spPr>
            <a:xfrm>
              <a:off x="3600498" y="2448560"/>
              <a:ext cx="812800" cy="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1" name="Düz Ok Bağlayıcısı 40">
              <a:extLst>
                <a:ext uri="{FF2B5EF4-FFF2-40B4-BE49-F238E27FC236}">
                  <a16:creationId xmlns:a16="http://schemas.microsoft.com/office/drawing/2014/main" id="{DA2704DE-E269-6336-E0CB-3F083B01410F}"/>
                </a:ext>
              </a:extLst>
            </p:cNvPr>
            <p:cNvCxnSpPr>
              <a:cxnSpLocks/>
            </p:cNvCxnSpPr>
            <p:nvPr/>
          </p:nvCxnSpPr>
          <p:spPr>
            <a:xfrm>
              <a:off x="4413298" y="2448560"/>
              <a:ext cx="965200" cy="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4" name="Düz Ok Bağlayıcısı 43">
              <a:extLst>
                <a:ext uri="{FF2B5EF4-FFF2-40B4-BE49-F238E27FC236}">
                  <a16:creationId xmlns:a16="http://schemas.microsoft.com/office/drawing/2014/main" id="{F45D2EF1-00F8-C507-58A1-3FCB40B50FD7}"/>
                </a:ext>
              </a:extLst>
            </p:cNvPr>
            <p:cNvCxnSpPr/>
            <p:nvPr/>
          </p:nvCxnSpPr>
          <p:spPr>
            <a:xfrm>
              <a:off x="5378498" y="2448560"/>
              <a:ext cx="995680" cy="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6" name="Düz Ok Bağlayıcısı 45">
              <a:extLst>
                <a:ext uri="{FF2B5EF4-FFF2-40B4-BE49-F238E27FC236}">
                  <a16:creationId xmlns:a16="http://schemas.microsoft.com/office/drawing/2014/main" id="{E0439CF9-EEB4-85C6-A98E-CFC87EEEA321}"/>
                </a:ext>
              </a:extLst>
            </p:cNvPr>
            <p:cNvCxnSpPr/>
            <p:nvPr/>
          </p:nvCxnSpPr>
          <p:spPr>
            <a:xfrm>
              <a:off x="6374178" y="2448560"/>
              <a:ext cx="1574800" cy="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8" name="Düz Ok Bağlayıcısı 47">
              <a:extLst>
                <a:ext uri="{FF2B5EF4-FFF2-40B4-BE49-F238E27FC236}">
                  <a16:creationId xmlns:a16="http://schemas.microsoft.com/office/drawing/2014/main" id="{1635B18C-07A1-B5A8-BDDD-7F2CD97BA1D0}"/>
                </a:ext>
              </a:extLst>
            </p:cNvPr>
            <p:cNvCxnSpPr/>
            <p:nvPr/>
          </p:nvCxnSpPr>
          <p:spPr>
            <a:xfrm>
              <a:off x="2858818" y="1148080"/>
              <a:ext cx="0" cy="541045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9" name="Düz Ok Bağlayıcısı 48">
              <a:extLst>
                <a:ext uri="{FF2B5EF4-FFF2-40B4-BE49-F238E27FC236}">
                  <a16:creationId xmlns:a16="http://schemas.microsoft.com/office/drawing/2014/main" id="{3EB40C0F-45B2-6AA9-EC01-2230479B2E4A}"/>
                </a:ext>
              </a:extLst>
            </p:cNvPr>
            <p:cNvCxnSpPr/>
            <p:nvPr/>
          </p:nvCxnSpPr>
          <p:spPr>
            <a:xfrm>
              <a:off x="3600498" y="1137920"/>
              <a:ext cx="0" cy="541045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0" name="Düz Ok Bağlayıcısı 49">
              <a:extLst>
                <a:ext uri="{FF2B5EF4-FFF2-40B4-BE49-F238E27FC236}">
                  <a16:creationId xmlns:a16="http://schemas.microsoft.com/office/drawing/2014/main" id="{7602145D-B1EB-B56F-2694-C94596668FEE}"/>
                </a:ext>
              </a:extLst>
            </p:cNvPr>
            <p:cNvCxnSpPr/>
            <p:nvPr/>
          </p:nvCxnSpPr>
          <p:spPr>
            <a:xfrm>
              <a:off x="5368338" y="1148080"/>
              <a:ext cx="0" cy="541045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51" name="Metin kutusu 50">
              <a:extLst>
                <a:ext uri="{FF2B5EF4-FFF2-40B4-BE49-F238E27FC236}">
                  <a16:creationId xmlns:a16="http://schemas.microsoft.com/office/drawing/2014/main" id="{99C19B0E-EDF1-CB55-E7C9-9B1ECA833D30}"/>
                </a:ext>
              </a:extLst>
            </p:cNvPr>
            <p:cNvSpPr txBox="1"/>
            <p:nvPr/>
          </p:nvSpPr>
          <p:spPr>
            <a:xfrm>
              <a:off x="2265680" y="2133600"/>
              <a:ext cx="51571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3m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2" name="Metin kutusu 51">
              <a:extLst>
                <a:ext uri="{FF2B5EF4-FFF2-40B4-BE49-F238E27FC236}">
                  <a16:creationId xmlns:a16="http://schemas.microsoft.com/office/drawing/2014/main" id="{31BF2645-F833-644E-586D-814027C15B59}"/>
                </a:ext>
              </a:extLst>
            </p:cNvPr>
            <p:cNvSpPr txBox="1"/>
            <p:nvPr/>
          </p:nvSpPr>
          <p:spPr>
            <a:xfrm>
              <a:off x="2997200" y="2123440"/>
              <a:ext cx="51571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3m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3" name="Metin kutusu 52">
              <a:extLst>
                <a:ext uri="{FF2B5EF4-FFF2-40B4-BE49-F238E27FC236}">
                  <a16:creationId xmlns:a16="http://schemas.microsoft.com/office/drawing/2014/main" id="{396184F7-A985-B521-D265-299DB9E81308}"/>
                </a:ext>
              </a:extLst>
            </p:cNvPr>
            <p:cNvSpPr txBox="1"/>
            <p:nvPr/>
          </p:nvSpPr>
          <p:spPr>
            <a:xfrm>
              <a:off x="3769360" y="2133600"/>
              <a:ext cx="51571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3m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4" name="Metin kutusu 53">
              <a:extLst>
                <a:ext uri="{FF2B5EF4-FFF2-40B4-BE49-F238E27FC236}">
                  <a16:creationId xmlns:a16="http://schemas.microsoft.com/office/drawing/2014/main" id="{08E13BBA-1BBF-DD5F-4FE3-45E4FF7BA9C2}"/>
                </a:ext>
              </a:extLst>
            </p:cNvPr>
            <p:cNvSpPr txBox="1"/>
            <p:nvPr/>
          </p:nvSpPr>
          <p:spPr>
            <a:xfrm>
              <a:off x="4643120" y="2143760"/>
              <a:ext cx="51571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4m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5" name="Metin kutusu 54">
              <a:extLst>
                <a:ext uri="{FF2B5EF4-FFF2-40B4-BE49-F238E27FC236}">
                  <a16:creationId xmlns:a16="http://schemas.microsoft.com/office/drawing/2014/main" id="{2B0FFB0D-8E17-79C2-A239-2762B8F1778F}"/>
                </a:ext>
              </a:extLst>
            </p:cNvPr>
            <p:cNvSpPr txBox="1"/>
            <p:nvPr/>
          </p:nvSpPr>
          <p:spPr>
            <a:xfrm>
              <a:off x="5648960" y="2143760"/>
              <a:ext cx="51571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4m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6" name="Metin kutusu 55">
              <a:extLst>
                <a:ext uri="{FF2B5EF4-FFF2-40B4-BE49-F238E27FC236}">
                  <a16:creationId xmlns:a16="http://schemas.microsoft.com/office/drawing/2014/main" id="{7F1E4575-DEC4-47F1-1DD8-51C96B664F0B}"/>
                </a:ext>
              </a:extLst>
            </p:cNvPr>
            <p:cNvSpPr txBox="1"/>
            <p:nvPr/>
          </p:nvSpPr>
          <p:spPr>
            <a:xfrm>
              <a:off x="6878320" y="2133600"/>
              <a:ext cx="51571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6m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7" name="Metin kutusu 56">
              <a:extLst>
                <a:ext uri="{FF2B5EF4-FFF2-40B4-BE49-F238E27FC236}">
                  <a16:creationId xmlns:a16="http://schemas.microsoft.com/office/drawing/2014/main" id="{04F9913C-DA74-C16D-827E-2F07DB6E2348}"/>
                </a:ext>
              </a:extLst>
            </p:cNvPr>
            <p:cNvSpPr txBox="1"/>
            <p:nvPr/>
          </p:nvSpPr>
          <p:spPr>
            <a:xfrm>
              <a:off x="2113281" y="1625600"/>
              <a:ext cx="3977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1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8" name="Metin kutusu 57">
              <a:extLst>
                <a:ext uri="{FF2B5EF4-FFF2-40B4-BE49-F238E27FC236}">
                  <a16:creationId xmlns:a16="http://schemas.microsoft.com/office/drawing/2014/main" id="{20BB1F43-C146-BDD6-EF3C-BC00731DB910}"/>
                </a:ext>
              </a:extLst>
            </p:cNvPr>
            <p:cNvSpPr txBox="1"/>
            <p:nvPr/>
          </p:nvSpPr>
          <p:spPr>
            <a:xfrm>
              <a:off x="4561841" y="1615440"/>
              <a:ext cx="3977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2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9" name="Metin kutusu 58">
              <a:extLst>
                <a:ext uri="{FF2B5EF4-FFF2-40B4-BE49-F238E27FC236}">
                  <a16:creationId xmlns:a16="http://schemas.microsoft.com/office/drawing/2014/main" id="{D1224544-8DE0-FE35-1BCB-40D4E610B52F}"/>
                </a:ext>
              </a:extLst>
            </p:cNvPr>
            <p:cNvSpPr txBox="1"/>
            <p:nvPr/>
          </p:nvSpPr>
          <p:spPr>
            <a:xfrm>
              <a:off x="6421121" y="1615440"/>
              <a:ext cx="3977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3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0" name="Metin kutusu 59">
              <a:extLst>
                <a:ext uri="{FF2B5EF4-FFF2-40B4-BE49-F238E27FC236}">
                  <a16:creationId xmlns:a16="http://schemas.microsoft.com/office/drawing/2014/main" id="{E489CA44-3823-FBE4-A125-8F8BCF191569}"/>
                </a:ext>
              </a:extLst>
            </p:cNvPr>
            <p:cNvSpPr txBox="1"/>
            <p:nvPr/>
          </p:nvSpPr>
          <p:spPr>
            <a:xfrm>
              <a:off x="8016241" y="1595120"/>
              <a:ext cx="3977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4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1" name="Metin kutusu 60">
              <a:extLst>
                <a:ext uri="{FF2B5EF4-FFF2-40B4-BE49-F238E27FC236}">
                  <a16:creationId xmlns:a16="http://schemas.microsoft.com/office/drawing/2014/main" id="{69C8C6A2-69E1-70E5-30A4-5EDA298B215E}"/>
                </a:ext>
              </a:extLst>
            </p:cNvPr>
            <p:cNvSpPr txBox="1"/>
            <p:nvPr/>
          </p:nvSpPr>
          <p:spPr>
            <a:xfrm>
              <a:off x="6990081" y="1656080"/>
              <a:ext cx="3977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I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2" name="Metin kutusu 61">
              <a:extLst>
                <a:ext uri="{FF2B5EF4-FFF2-40B4-BE49-F238E27FC236}">
                  <a16:creationId xmlns:a16="http://schemas.microsoft.com/office/drawing/2014/main" id="{8D9AF19A-904D-6587-8FDF-133CBB6517DB}"/>
                </a:ext>
              </a:extLst>
            </p:cNvPr>
            <p:cNvSpPr txBox="1"/>
            <p:nvPr/>
          </p:nvSpPr>
          <p:spPr>
            <a:xfrm>
              <a:off x="5191761" y="1645920"/>
              <a:ext cx="3977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I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3" name="Metin kutusu 62">
              <a:extLst>
                <a:ext uri="{FF2B5EF4-FFF2-40B4-BE49-F238E27FC236}">
                  <a16:creationId xmlns:a16="http://schemas.microsoft.com/office/drawing/2014/main" id="{199D478A-BA85-653D-DC39-C68AA6AFD182}"/>
                </a:ext>
              </a:extLst>
            </p:cNvPr>
            <p:cNvSpPr txBox="1"/>
            <p:nvPr/>
          </p:nvSpPr>
          <p:spPr>
            <a:xfrm>
              <a:off x="3048001" y="1696720"/>
              <a:ext cx="3977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I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4" name="Metin kutusu 63">
              <a:extLst>
                <a:ext uri="{FF2B5EF4-FFF2-40B4-BE49-F238E27FC236}">
                  <a16:creationId xmlns:a16="http://schemas.microsoft.com/office/drawing/2014/main" id="{A1E0BD7A-1D1C-6D65-7B58-E4BCE7EBE4FD}"/>
                </a:ext>
              </a:extLst>
            </p:cNvPr>
            <p:cNvSpPr txBox="1"/>
            <p:nvPr/>
          </p:nvSpPr>
          <p:spPr>
            <a:xfrm>
              <a:off x="2367280" y="1026160"/>
              <a:ext cx="582955" cy="3774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I0 t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5" name="Metin kutusu 64">
              <a:extLst>
                <a:ext uri="{FF2B5EF4-FFF2-40B4-BE49-F238E27FC236}">
                  <a16:creationId xmlns:a16="http://schemas.microsoft.com/office/drawing/2014/main" id="{B027A77F-6E28-8449-26E8-0B5783739EF8}"/>
                </a:ext>
              </a:extLst>
            </p:cNvPr>
            <p:cNvSpPr txBox="1"/>
            <p:nvPr/>
          </p:nvSpPr>
          <p:spPr>
            <a:xfrm>
              <a:off x="3495040" y="1026160"/>
              <a:ext cx="582955" cy="3774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I0 t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6" name="Metin kutusu 65">
              <a:extLst>
                <a:ext uri="{FF2B5EF4-FFF2-40B4-BE49-F238E27FC236}">
                  <a16:creationId xmlns:a16="http://schemas.microsoft.com/office/drawing/2014/main" id="{CF8652B5-DC18-AB69-3EA1-C68243F33C83}"/>
                </a:ext>
              </a:extLst>
            </p:cNvPr>
            <p:cNvSpPr txBox="1"/>
            <p:nvPr/>
          </p:nvSpPr>
          <p:spPr>
            <a:xfrm>
              <a:off x="5273040" y="1026160"/>
              <a:ext cx="582955" cy="3774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I5 t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7" name="Metin kutusu 66">
              <a:extLst>
                <a:ext uri="{FF2B5EF4-FFF2-40B4-BE49-F238E27FC236}">
                  <a16:creationId xmlns:a16="http://schemas.microsoft.com/office/drawing/2014/main" id="{6CE4385E-6363-B73E-33F0-AA45CEEB0A9E}"/>
                </a:ext>
              </a:extLst>
            </p:cNvPr>
            <p:cNvSpPr txBox="1"/>
            <p:nvPr/>
          </p:nvSpPr>
          <p:spPr>
            <a:xfrm>
              <a:off x="6746240" y="1076960"/>
              <a:ext cx="7518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4 t/m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8" name="Metin kutusu 67">
              <a:extLst>
                <a:ext uri="{FF2B5EF4-FFF2-40B4-BE49-F238E27FC236}">
                  <a16:creationId xmlns:a16="http://schemas.microsoft.com/office/drawing/2014/main" id="{247A9E2A-6FD1-B55C-68E3-C1FEFA2BDE23}"/>
                </a:ext>
              </a:extLst>
            </p:cNvPr>
            <p:cNvSpPr txBox="1"/>
            <p:nvPr/>
          </p:nvSpPr>
          <p:spPr>
            <a:xfrm>
              <a:off x="2145385" y="2865120"/>
              <a:ext cx="301345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marR="0" lvl="0" indent="-34290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+mj-lt"/>
                <a:buAutoNum type="arabicPeriod" startAt="2"/>
                <a:tabLst/>
                <a:defRPr/>
              </a:pPr>
              <a:r>
                <a:rPr kumimoji="0" lang="tr-TR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Dağıtma sayıları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9" name="Metin kutusu 68">
                  <a:extLst>
                    <a:ext uri="{FF2B5EF4-FFF2-40B4-BE49-F238E27FC236}">
                      <a16:creationId xmlns:a16="http://schemas.microsoft.com/office/drawing/2014/main" id="{5917161E-F50A-0432-CC18-53F656E25F36}"/>
                    </a:ext>
                  </a:extLst>
                </p:cNvPr>
                <p:cNvSpPr txBox="1"/>
                <p:nvPr/>
              </p:nvSpPr>
              <p:spPr>
                <a:xfrm>
                  <a:off x="2510980" y="3566161"/>
                  <a:ext cx="6307900" cy="3163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𝑟</m:t>
                            </m:r>
                          </m:e>
                          <m:sub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32</m:t>
                            </m:r>
                          </m:sub>
                        </m:sSub>
                        <m:r>
                          <a:rPr kumimoji="0" lang="tr-TR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=</m:t>
                        </m:r>
                        <m:f>
                          <m:fPr>
                            <m:ctrlP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fPr>
                          <m:num>
                            <m:sSubSup>
                              <m:sSubSupPr>
                                <m:ctrlP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bSupPr>
                              <m:e>
                                <m: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𝑚</m:t>
                                </m:r>
                              </m:e>
                              <m:sub>
                                <m: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3</m:t>
                                </m:r>
                                <m:sSub>
                                  <m:sSubPr>
                                    <m:ctrlPr>
                                      <a:rPr kumimoji="0" lang="tr-TR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bPr>
                                  <m:e>
                                    <m:r>
                                      <a:rPr kumimoji="0" lang="tr-TR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  <m:t>𝜃</m:t>
                                    </m:r>
                                  </m:e>
                                  <m:sub>
                                    <m:r>
                                      <a:rPr kumimoji="0" lang="tr-TR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  <m:t>3</m:t>
                                    </m:r>
                                  </m:sub>
                                </m:sSub>
                              </m:sub>
                              <m:sup>
                                <m: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32</m:t>
                                </m:r>
                              </m:sup>
                            </m:sSubSup>
                          </m:num>
                          <m:den>
                            <m:sSubSup>
                              <m:sSubSupPr>
                                <m:ctrlPr>
                                  <a:rPr kumimoji="0" lang="tr-TR" sz="18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bSupPr>
                              <m:e>
                                <m:r>
                                  <a:rPr kumimoji="0" lang="tr-TR" sz="18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𝑚</m:t>
                                </m:r>
                              </m:e>
                              <m:sub>
                                <m: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3</m:t>
                                </m:r>
                                <m:sSub>
                                  <m:sSubPr>
                                    <m:ctrlPr>
                                      <a:rPr kumimoji="0" lang="tr-TR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bPr>
                                  <m:e>
                                    <m:r>
                                      <a:rPr kumimoji="0" lang="tr-TR" sz="1800" b="0" i="1" u="none" strike="noStrike" kern="1200" cap="none" spc="0" normalizeH="0" baseline="0" noProof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  <m:t>𝜃</m:t>
                                    </m:r>
                                  </m:e>
                                  <m:sub>
                                    <m:r>
                                      <a:rPr kumimoji="0" lang="tr-TR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  <m:t>3</m:t>
                                    </m:r>
                                  </m:sub>
                                </m:sSub>
                              </m:sub>
                              <m:sup>
                                <m: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32</m:t>
                                </m:r>
                              </m:sup>
                            </m:sSubSup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+</m:t>
                            </m:r>
                            <m:sSubSup>
                              <m:sSubSupPr>
                                <m:ctrlPr>
                                  <a:rPr kumimoji="0" lang="tr-TR" sz="18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bSupPr>
                              <m:e>
                                <m:r>
                                  <a:rPr kumimoji="0" lang="tr-TR" sz="18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𝑚</m:t>
                                </m:r>
                              </m:e>
                              <m:sub>
                                <m: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3</m:t>
                                </m:r>
                                <m:sSub>
                                  <m:sSubPr>
                                    <m:ctrlPr>
                                      <a:rPr kumimoji="0" lang="tr-TR" sz="1800" b="0" i="1" u="none" strike="noStrike" kern="1200" cap="none" spc="0" normalizeH="0" baseline="0" noProof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bPr>
                                  <m:e>
                                    <m:r>
                                      <a:rPr kumimoji="0" lang="tr-TR" sz="1800" b="0" i="1" u="none" strike="noStrike" kern="1200" cap="none" spc="0" normalizeH="0" baseline="0" noProof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  <m:t>𝜃</m:t>
                                    </m:r>
                                  </m:e>
                                  <m:sub>
                                    <m:r>
                                      <a:rPr kumimoji="0" lang="tr-TR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  <m:t>3</m:t>
                                    </m:r>
                                  </m:sub>
                                </m:sSub>
                              </m:sub>
                              <m:sup>
                                <m: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34</m:t>
                                </m:r>
                              </m:sup>
                            </m:sSubSup>
                          </m:den>
                        </m:f>
                        <m:r>
                          <a:rPr kumimoji="0" lang="tr-TR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=</m:t>
                        </m:r>
                        <m:f>
                          <m:fPr>
                            <m:ctrlP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fPr>
                          <m:num>
                            <m:f>
                              <m:fPr>
                                <m:ctrlP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fPr>
                              <m:num>
                                <m: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4</m:t>
                                </m:r>
                                <m: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𝐸𝐼</m:t>
                                </m:r>
                              </m:num>
                              <m:den>
                                <m: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8</m:t>
                                </m:r>
                              </m:den>
                            </m:f>
                          </m:num>
                          <m:den>
                            <m:f>
                              <m:fPr>
                                <m:ctrlP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fPr>
                              <m:num>
                                <m: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4</m:t>
                                </m:r>
                                <m: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𝐸𝐼</m:t>
                                </m:r>
                              </m:num>
                              <m:den>
                                <m: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8</m:t>
                                </m:r>
                              </m:den>
                            </m:f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+</m:t>
                            </m:r>
                            <m:f>
                              <m:fPr>
                                <m:ctrlP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fPr>
                              <m:num>
                                <m: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3</m:t>
                                </m:r>
                                <m: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𝐸𝐼</m:t>
                                </m:r>
                              </m:num>
                              <m:den>
                                <m: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6</m:t>
                                </m:r>
                              </m:den>
                            </m:f>
                          </m:den>
                        </m:f>
                        <m:r>
                          <a:rPr kumimoji="0" lang="tr-TR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=</m:t>
                        </m:r>
                        <m:f>
                          <m:fPr>
                            <m:ctrlP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fPr>
                          <m:num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0.125</m:t>
                            </m:r>
                          </m:num>
                          <m:den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0.125+0.125</m:t>
                            </m:r>
                          </m:den>
                        </m:f>
                        <m:r>
                          <a:rPr kumimoji="0" lang="tr-TR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=0.50</m:t>
                        </m:r>
                      </m:oMath>
                    </m:oMathPara>
                  </a14:m>
                  <a:endParaRPr kumimoji="0" lang="tr-TR" sz="18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+mn-ea"/>
                    <a:cs typeface="+mn-cs"/>
                  </a:endParaRPr>
                </a:p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tr-TR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 </m:t>
                        </m:r>
                      </m:oMath>
                    </m:oMathPara>
                  </a14:m>
                  <a:endParaRPr kumimoji="0" lang="tr-T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orte" panose="03060902040502070203" pitchFamily="66" charset="0"/>
                    <a:ea typeface="+mn-ea"/>
                    <a:cs typeface="+mn-cs"/>
                  </a:endParaRPr>
                </a:p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𝑟</m:t>
                            </m:r>
                          </m:e>
                          <m:sub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34</m:t>
                            </m:r>
                          </m:sub>
                        </m:sSub>
                        <m:r>
                          <a:rPr kumimoji="0" lang="tr-TR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=</m:t>
                        </m:r>
                        <m:f>
                          <m:fPr>
                            <m:ctrlP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fPr>
                          <m:num>
                            <m:sSubSup>
                              <m:sSubSupPr>
                                <m:ctrlPr>
                                  <a:rPr kumimoji="0" lang="tr-TR" sz="18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bSupPr>
                              <m:e>
                                <m:r>
                                  <a:rPr kumimoji="0" lang="tr-TR" sz="18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𝑚</m:t>
                                </m:r>
                              </m:e>
                              <m:sub>
                                <m: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3</m:t>
                                </m:r>
                                <m:sSub>
                                  <m:sSubPr>
                                    <m:ctrlPr>
                                      <a:rPr kumimoji="0" lang="tr-TR" sz="1800" b="0" i="1" u="none" strike="noStrike" kern="1200" cap="none" spc="0" normalizeH="0" baseline="0" noProof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bPr>
                                  <m:e>
                                    <m:r>
                                      <a:rPr kumimoji="0" lang="tr-TR" sz="1800" b="0" i="1" u="none" strike="noStrike" kern="1200" cap="none" spc="0" normalizeH="0" baseline="0" noProof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  <m:t>𝜃</m:t>
                                    </m:r>
                                  </m:e>
                                  <m:sub>
                                    <m:r>
                                      <a:rPr kumimoji="0" lang="tr-TR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  <m:t>3</m:t>
                                    </m:r>
                                  </m:sub>
                                </m:sSub>
                              </m:sub>
                              <m:sup>
                                <m: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34</m:t>
                                </m:r>
                              </m:sup>
                            </m:sSubSup>
                          </m:num>
                          <m:den>
                            <m:sSubSup>
                              <m:sSubSupPr>
                                <m:ctrlPr>
                                  <a:rPr kumimoji="0" lang="tr-TR" sz="18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bSupPr>
                              <m:e>
                                <m:r>
                                  <a:rPr kumimoji="0" lang="tr-TR" sz="18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𝑚</m:t>
                                </m:r>
                              </m:e>
                              <m:sub>
                                <m: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3</m:t>
                                </m:r>
                                <m:sSub>
                                  <m:sSubPr>
                                    <m:ctrlPr>
                                      <a:rPr kumimoji="0" lang="tr-TR" sz="1800" b="0" i="1" u="none" strike="noStrike" kern="1200" cap="none" spc="0" normalizeH="0" baseline="0" noProof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bPr>
                                  <m:e>
                                    <m:r>
                                      <a:rPr kumimoji="0" lang="tr-TR" sz="1800" b="0" i="1" u="none" strike="noStrike" kern="1200" cap="none" spc="0" normalizeH="0" baseline="0" noProof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  <m:t>𝜃</m:t>
                                    </m:r>
                                  </m:e>
                                  <m:sub>
                                    <m:r>
                                      <a:rPr kumimoji="0" lang="tr-TR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  <m:t>3</m:t>
                                    </m:r>
                                  </m:sub>
                                </m:sSub>
                              </m:sub>
                              <m:sup>
                                <m: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32</m:t>
                                </m:r>
                              </m:sup>
                            </m:sSubSup>
                            <m: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+</m:t>
                            </m:r>
                            <m:sSubSup>
                              <m:sSubSupPr>
                                <m:ctrlPr>
                                  <a:rPr kumimoji="0" lang="tr-TR" sz="18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bSupPr>
                              <m:e>
                                <m:r>
                                  <a:rPr kumimoji="0" lang="tr-TR" sz="18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𝑚</m:t>
                                </m:r>
                              </m:e>
                              <m:sub>
                                <m: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3</m:t>
                                </m:r>
                                <m:sSub>
                                  <m:sSubPr>
                                    <m:ctrlPr>
                                      <a:rPr kumimoji="0" lang="tr-TR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bPr>
                                  <m:e>
                                    <m:r>
                                      <a:rPr kumimoji="0" lang="tr-TR" sz="1800" b="0" i="1" u="none" strike="noStrike" kern="1200" cap="none" spc="0" normalizeH="0" baseline="0" noProof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  <m:t>𝜃</m:t>
                                    </m:r>
                                  </m:e>
                                  <m:sub>
                                    <m:r>
                                      <a:rPr kumimoji="0" lang="tr-TR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  <m:t>3</m:t>
                                    </m:r>
                                  </m:sub>
                                </m:sSub>
                              </m:sub>
                              <m:sup>
                                <m: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34</m:t>
                                </m:r>
                              </m:sup>
                            </m:sSubSup>
                          </m:den>
                        </m:f>
                        <m:r>
                          <a:rPr kumimoji="0" lang="tr-TR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=</m:t>
                        </m:r>
                        <m:f>
                          <m:fPr>
                            <m:ctrlP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fPr>
                          <m:num>
                            <m:f>
                              <m:fPr>
                                <m:ctrlPr>
                                  <a:rPr kumimoji="0" lang="tr-TR" sz="18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fPr>
                              <m:num>
                                <m: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3</m:t>
                                </m:r>
                                <m:r>
                                  <a:rPr kumimoji="0" lang="tr-TR" sz="18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𝐸𝐼</m:t>
                                </m:r>
                              </m:num>
                              <m:den>
                                <m: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6</m:t>
                                </m:r>
                              </m:den>
                            </m:f>
                          </m:num>
                          <m:den>
                            <m:f>
                              <m:fPr>
                                <m:ctrlPr>
                                  <a:rPr kumimoji="0" lang="tr-TR" sz="18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fPr>
                              <m:num>
                                <m: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4</m:t>
                                </m:r>
                                <m:r>
                                  <a:rPr kumimoji="0" lang="tr-TR" sz="18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𝐸𝐼</m:t>
                                </m:r>
                              </m:num>
                              <m:den>
                                <m: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8</m:t>
                                </m:r>
                              </m:den>
                            </m:f>
                            <m: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+</m:t>
                            </m:r>
                            <m:f>
                              <m:fPr>
                                <m:ctrlPr>
                                  <a:rPr kumimoji="0" lang="tr-TR" sz="18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fPr>
                              <m:num>
                                <m: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3</m:t>
                                </m:r>
                                <m:r>
                                  <a:rPr kumimoji="0" lang="tr-TR" sz="18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𝐸𝐼</m:t>
                                </m:r>
                              </m:num>
                              <m:den>
                                <m: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6</m:t>
                                </m:r>
                              </m:den>
                            </m:f>
                          </m:den>
                        </m:f>
                        <m:r>
                          <a:rPr kumimoji="0" lang="tr-TR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=</m:t>
                        </m:r>
                        <m:f>
                          <m:fPr>
                            <m:ctrlP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fPr>
                          <m:num>
                            <m: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0.1</m:t>
                            </m:r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25</m:t>
                            </m:r>
                          </m:num>
                          <m:den>
                            <m: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0.1</m:t>
                            </m:r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25</m:t>
                            </m:r>
                            <m: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+0.125</m:t>
                            </m:r>
                          </m:den>
                        </m:f>
                        <m:r>
                          <a:rPr kumimoji="0" lang="tr-TR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=0.</m:t>
                        </m:r>
                        <m:r>
                          <a:rPr kumimoji="0" lang="tr-TR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50 </m:t>
                        </m:r>
                      </m:oMath>
                    </m:oMathPara>
                  </a14:m>
                  <a:endParaRPr kumimoji="0" lang="tr-T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orte" panose="03060902040502070203" pitchFamily="66" charset="0"/>
                    <a:ea typeface="+mn-ea"/>
                    <a:cs typeface="+mn-cs"/>
                  </a:endParaRPr>
                </a:p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tr-T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orte" panose="03060902040502070203" pitchFamily="66" charset="0"/>
                    <a:ea typeface="+mn-ea"/>
                    <a:cs typeface="+mn-cs"/>
                  </a:endParaRPr>
                </a:p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nary>
                          <m:naryPr>
                            <m:chr m:val="∑"/>
                            <m:subHide m:val="on"/>
                            <m:supHide m:val="on"/>
                            <m:ctrlPr>
                              <a:rPr kumimoji="0" lang="en-US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naryPr>
                          <m:sub/>
                          <m:sup/>
                          <m:e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𝑟</m:t>
                            </m:r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=1 </m:t>
                            </m:r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𝑜𝑙𝑚𝑎𝑙𝚤</m:t>
                            </m:r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 →0.50+0.50=1   √</m:t>
                            </m:r>
                          </m:e>
                        </m:nary>
                      </m:oMath>
                    </m:oMathPara>
                  </a14:m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orte" panose="03060902040502070203" pitchFamily="66" charset="0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69" name="Metin kutusu 68">
                  <a:extLst>
                    <a:ext uri="{FF2B5EF4-FFF2-40B4-BE49-F238E27FC236}">
                      <a16:creationId xmlns:a16="http://schemas.microsoft.com/office/drawing/2014/main" id="{5917161E-F50A-0432-CC18-53F656E25F3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510980" y="3566161"/>
                  <a:ext cx="6307900" cy="3163110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1464406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 2">
            <a:extLst>
              <a:ext uri="{FF2B5EF4-FFF2-40B4-BE49-F238E27FC236}">
                <a16:creationId xmlns:a16="http://schemas.microsoft.com/office/drawing/2014/main" id="{818E728F-F8F2-EE00-87F4-2164A194D650}"/>
              </a:ext>
            </a:extLst>
          </p:cNvPr>
          <p:cNvGrpSpPr/>
          <p:nvPr/>
        </p:nvGrpSpPr>
        <p:grpSpPr>
          <a:xfrm>
            <a:off x="883920" y="761109"/>
            <a:ext cx="10393680" cy="5496222"/>
            <a:chOff x="883920" y="761109"/>
            <a:chExt cx="10393680" cy="5496222"/>
          </a:xfrm>
        </p:grpSpPr>
        <p:cxnSp>
          <p:nvCxnSpPr>
            <p:cNvPr id="6" name="Düz Bağlayıcı 5">
              <a:extLst>
                <a:ext uri="{FF2B5EF4-FFF2-40B4-BE49-F238E27FC236}">
                  <a16:creationId xmlns:a16="http://schemas.microsoft.com/office/drawing/2014/main" id="{A75C8AB8-6267-9E4F-09C0-BDE3BD4BC166}"/>
                </a:ext>
              </a:extLst>
            </p:cNvPr>
            <p:cNvCxnSpPr>
              <a:cxnSpLocks/>
            </p:cNvCxnSpPr>
            <p:nvPr/>
          </p:nvCxnSpPr>
          <p:spPr>
            <a:xfrm>
              <a:off x="2139518" y="1689125"/>
              <a:ext cx="5856402" cy="0"/>
            </a:xfrm>
            <a:prstGeom prst="line">
              <a:avLst/>
            </a:prstGeom>
            <a:ln w="254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grpSp>
          <p:nvGrpSpPr>
            <p:cNvPr id="8" name="Grup 7">
              <a:extLst>
                <a:ext uri="{FF2B5EF4-FFF2-40B4-BE49-F238E27FC236}">
                  <a16:creationId xmlns:a16="http://schemas.microsoft.com/office/drawing/2014/main" id="{02440650-17D6-C565-CD32-909E68C5B87F}"/>
                </a:ext>
              </a:extLst>
            </p:cNvPr>
            <p:cNvGrpSpPr/>
            <p:nvPr/>
          </p:nvGrpSpPr>
          <p:grpSpPr bwMode="auto">
            <a:xfrm rot="5400000">
              <a:off x="1875665" y="1632071"/>
              <a:ext cx="422781" cy="116660"/>
              <a:chOff x="50" y="0"/>
              <a:chExt cx="137" cy="103"/>
            </a:xfrm>
            <a:pattFill prst="dkUpDiag">
              <a:fgClr>
                <a:schemeClr val="tx1"/>
              </a:fgClr>
              <a:bgClr>
                <a:schemeClr val="bg1"/>
              </a:bgClr>
            </a:pattFill>
          </p:grpSpPr>
          <p:sp>
            <p:nvSpPr>
              <p:cNvPr id="9" name="Rectangle 24" descr="Light upward diagonal">
                <a:extLst>
                  <a:ext uri="{FF2B5EF4-FFF2-40B4-BE49-F238E27FC236}">
                    <a16:creationId xmlns:a16="http://schemas.microsoft.com/office/drawing/2014/main" id="{D6F31C6B-62B4-B917-2DAC-E697F074450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" y="7"/>
                <a:ext cx="135" cy="96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465962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10" name="AutoShape 25">
                <a:extLst>
                  <a:ext uri="{FF2B5EF4-FFF2-40B4-BE49-F238E27FC236}">
                    <a16:creationId xmlns:a16="http://schemas.microsoft.com/office/drawing/2014/main" id="{C4419AA3-93A6-DD45-12E7-4E8D58831143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57" y="0"/>
                <a:ext cx="130" cy="0"/>
              </a:xfrm>
              <a:prstGeom prst="straightConnector1">
                <a:avLst/>
              </a:prstGeom>
              <a:grpFill/>
              <a:ln w="15875">
                <a:solidFill>
                  <a:srgbClr val="000000"/>
                </a:solidFill>
                <a:round/>
                <a:headEnd/>
                <a:tailEnd/>
              </a:ln>
            </p:spPr>
          </p:cxnSp>
        </p:grpSp>
        <p:pic>
          <p:nvPicPr>
            <p:cNvPr id="11" name="Resim 10">
              <a:extLst>
                <a:ext uri="{FF2B5EF4-FFF2-40B4-BE49-F238E27FC236}">
                  <a16:creationId xmlns:a16="http://schemas.microsoft.com/office/drawing/2014/main" id="{05CB02A2-50B8-B422-3D52-505CB7CAA07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90376" y="1721803"/>
              <a:ext cx="397701" cy="386080"/>
            </a:xfrm>
            <a:prstGeom prst="rect">
              <a:avLst/>
            </a:prstGeom>
          </p:spPr>
        </p:pic>
        <p:pic>
          <p:nvPicPr>
            <p:cNvPr id="12" name="Resim 11">
              <a:extLst>
                <a:ext uri="{FF2B5EF4-FFF2-40B4-BE49-F238E27FC236}">
                  <a16:creationId xmlns:a16="http://schemas.microsoft.com/office/drawing/2014/main" id="{E78457B0-474F-9778-4522-D72B119A172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00456" y="1711643"/>
              <a:ext cx="397701" cy="386080"/>
            </a:xfrm>
            <a:prstGeom prst="rect">
              <a:avLst/>
            </a:prstGeom>
          </p:spPr>
        </p:pic>
        <p:pic>
          <p:nvPicPr>
            <p:cNvPr id="13" name="Resim 12">
              <a:extLst>
                <a:ext uri="{FF2B5EF4-FFF2-40B4-BE49-F238E27FC236}">
                  <a16:creationId xmlns:a16="http://schemas.microsoft.com/office/drawing/2014/main" id="{F07B637E-4DF2-D0DA-2927-1741B0BA113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15896" y="1702765"/>
              <a:ext cx="397701" cy="386080"/>
            </a:xfrm>
            <a:prstGeom prst="rect">
              <a:avLst/>
            </a:prstGeom>
          </p:spPr>
        </p:pic>
        <p:cxnSp>
          <p:nvCxnSpPr>
            <p:cNvPr id="15" name="Düz Bağlayıcı 14">
              <a:extLst>
                <a:ext uri="{FF2B5EF4-FFF2-40B4-BE49-F238E27FC236}">
                  <a16:creationId xmlns:a16="http://schemas.microsoft.com/office/drawing/2014/main" id="{2C3682AF-0DC8-B383-BE03-DA4CDE772D90}"/>
                </a:ext>
              </a:extLst>
            </p:cNvPr>
            <p:cNvCxnSpPr/>
            <p:nvPr/>
          </p:nvCxnSpPr>
          <p:spPr>
            <a:xfrm>
              <a:off x="7812151" y="1971040"/>
              <a:ext cx="345440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Düz Bağlayıcı 15">
              <a:extLst>
                <a:ext uri="{FF2B5EF4-FFF2-40B4-BE49-F238E27FC236}">
                  <a16:creationId xmlns:a16="http://schemas.microsoft.com/office/drawing/2014/main" id="{F57DC8C0-0782-59B0-5E21-1D8BC0C608CD}"/>
                </a:ext>
              </a:extLst>
            </p:cNvPr>
            <p:cNvCxnSpPr/>
            <p:nvPr/>
          </p:nvCxnSpPr>
          <p:spPr>
            <a:xfrm>
              <a:off x="6196711" y="1950720"/>
              <a:ext cx="345440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Düz Bağlayıcı 16">
              <a:extLst>
                <a:ext uri="{FF2B5EF4-FFF2-40B4-BE49-F238E27FC236}">
                  <a16:creationId xmlns:a16="http://schemas.microsoft.com/office/drawing/2014/main" id="{8F509F3E-2E47-DB7E-3516-AC9E2C46DCFC}"/>
                </a:ext>
              </a:extLst>
            </p:cNvPr>
            <p:cNvCxnSpPr/>
            <p:nvPr/>
          </p:nvCxnSpPr>
          <p:spPr>
            <a:xfrm>
              <a:off x="4286631" y="1971040"/>
              <a:ext cx="345440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Metin kutusu 56">
              <a:extLst>
                <a:ext uri="{FF2B5EF4-FFF2-40B4-BE49-F238E27FC236}">
                  <a16:creationId xmlns:a16="http://schemas.microsoft.com/office/drawing/2014/main" id="{04F9913C-DA74-C16D-827E-2F07DB6E2348}"/>
                </a:ext>
              </a:extLst>
            </p:cNvPr>
            <p:cNvSpPr txBox="1"/>
            <p:nvPr/>
          </p:nvSpPr>
          <p:spPr>
            <a:xfrm>
              <a:off x="2113281" y="1625600"/>
              <a:ext cx="3977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1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8" name="Metin kutusu 57">
              <a:extLst>
                <a:ext uri="{FF2B5EF4-FFF2-40B4-BE49-F238E27FC236}">
                  <a16:creationId xmlns:a16="http://schemas.microsoft.com/office/drawing/2014/main" id="{20BB1F43-C146-BDD6-EF3C-BC00731DB910}"/>
                </a:ext>
              </a:extLst>
            </p:cNvPr>
            <p:cNvSpPr txBox="1"/>
            <p:nvPr/>
          </p:nvSpPr>
          <p:spPr>
            <a:xfrm>
              <a:off x="4561841" y="1615440"/>
              <a:ext cx="3977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2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9" name="Metin kutusu 58">
              <a:extLst>
                <a:ext uri="{FF2B5EF4-FFF2-40B4-BE49-F238E27FC236}">
                  <a16:creationId xmlns:a16="http://schemas.microsoft.com/office/drawing/2014/main" id="{D1224544-8DE0-FE35-1BCB-40D4E610B52F}"/>
                </a:ext>
              </a:extLst>
            </p:cNvPr>
            <p:cNvSpPr txBox="1"/>
            <p:nvPr/>
          </p:nvSpPr>
          <p:spPr>
            <a:xfrm>
              <a:off x="6421121" y="1615440"/>
              <a:ext cx="3977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3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0" name="Metin kutusu 59">
              <a:extLst>
                <a:ext uri="{FF2B5EF4-FFF2-40B4-BE49-F238E27FC236}">
                  <a16:creationId xmlns:a16="http://schemas.microsoft.com/office/drawing/2014/main" id="{E489CA44-3823-FBE4-A125-8F8BCF191569}"/>
                </a:ext>
              </a:extLst>
            </p:cNvPr>
            <p:cNvSpPr txBox="1"/>
            <p:nvPr/>
          </p:nvSpPr>
          <p:spPr>
            <a:xfrm>
              <a:off x="8016241" y="1595120"/>
              <a:ext cx="3977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4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1" name="Metin kutusu 60">
              <a:extLst>
                <a:ext uri="{FF2B5EF4-FFF2-40B4-BE49-F238E27FC236}">
                  <a16:creationId xmlns:a16="http://schemas.microsoft.com/office/drawing/2014/main" id="{69C8C6A2-69E1-70E5-30A4-5EDA298B215E}"/>
                </a:ext>
              </a:extLst>
            </p:cNvPr>
            <p:cNvSpPr txBox="1"/>
            <p:nvPr/>
          </p:nvSpPr>
          <p:spPr>
            <a:xfrm>
              <a:off x="6990081" y="1656080"/>
              <a:ext cx="3977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I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2" name="Metin kutusu 61">
              <a:extLst>
                <a:ext uri="{FF2B5EF4-FFF2-40B4-BE49-F238E27FC236}">
                  <a16:creationId xmlns:a16="http://schemas.microsoft.com/office/drawing/2014/main" id="{8D9AF19A-904D-6587-8FDF-133CBB6517DB}"/>
                </a:ext>
              </a:extLst>
            </p:cNvPr>
            <p:cNvSpPr txBox="1"/>
            <p:nvPr/>
          </p:nvSpPr>
          <p:spPr>
            <a:xfrm>
              <a:off x="5191761" y="1645920"/>
              <a:ext cx="3977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I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3" name="Metin kutusu 62">
              <a:extLst>
                <a:ext uri="{FF2B5EF4-FFF2-40B4-BE49-F238E27FC236}">
                  <a16:creationId xmlns:a16="http://schemas.microsoft.com/office/drawing/2014/main" id="{199D478A-BA85-653D-DC39-C68AA6AFD182}"/>
                </a:ext>
              </a:extLst>
            </p:cNvPr>
            <p:cNvSpPr txBox="1"/>
            <p:nvPr/>
          </p:nvSpPr>
          <p:spPr>
            <a:xfrm>
              <a:off x="3048001" y="1696720"/>
              <a:ext cx="3977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I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8" name="Metin kutusu 67">
              <a:extLst>
                <a:ext uri="{FF2B5EF4-FFF2-40B4-BE49-F238E27FC236}">
                  <a16:creationId xmlns:a16="http://schemas.microsoft.com/office/drawing/2014/main" id="{247A9E2A-6FD1-B55C-68E3-C1FEFA2BDE23}"/>
                </a:ext>
              </a:extLst>
            </p:cNvPr>
            <p:cNvSpPr txBox="1"/>
            <p:nvPr/>
          </p:nvSpPr>
          <p:spPr>
            <a:xfrm>
              <a:off x="2145385" y="761109"/>
              <a:ext cx="3046376" cy="3663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marR="0" lvl="0" indent="-34290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+mj-lt"/>
                <a:buAutoNum type="arabicPeriod" startAt="3"/>
                <a:tabLst/>
                <a:defRPr/>
              </a:pPr>
              <a:r>
                <a:rPr kumimoji="0" lang="tr-TR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Dengeleme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" name="Metin kutusu 1">
              <a:extLst>
                <a:ext uri="{FF2B5EF4-FFF2-40B4-BE49-F238E27FC236}">
                  <a16:creationId xmlns:a16="http://schemas.microsoft.com/office/drawing/2014/main" id="{06C33CC0-4980-4B39-F2CA-907CB0CEECC2}"/>
                </a:ext>
              </a:extLst>
            </p:cNvPr>
            <p:cNvSpPr txBox="1"/>
            <p:nvPr/>
          </p:nvSpPr>
          <p:spPr>
            <a:xfrm>
              <a:off x="3881120" y="1330171"/>
              <a:ext cx="590365" cy="36933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0.47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" name="Metin kutusu 3">
              <a:extLst>
                <a:ext uri="{FF2B5EF4-FFF2-40B4-BE49-F238E27FC236}">
                  <a16:creationId xmlns:a16="http://schemas.microsoft.com/office/drawing/2014/main" id="{D69FB5F5-3A86-03E6-F155-5D7257D7058F}"/>
                </a:ext>
              </a:extLst>
            </p:cNvPr>
            <p:cNvSpPr txBox="1"/>
            <p:nvPr/>
          </p:nvSpPr>
          <p:spPr>
            <a:xfrm>
              <a:off x="4480560" y="1330171"/>
              <a:ext cx="590365" cy="36933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0.53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" name="Metin kutusu 4">
              <a:extLst>
                <a:ext uri="{FF2B5EF4-FFF2-40B4-BE49-F238E27FC236}">
                  <a16:creationId xmlns:a16="http://schemas.microsoft.com/office/drawing/2014/main" id="{91CA09AA-8EE1-BE19-0A5D-7E4750702CB8}"/>
                </a:ext>
              </a:extLst>
            </p:cNvPr>
            <p:cNvSpPr txBox="1"/>
            <p:nvPr/>
          </p:nvSpPr>
          <p:spPr>
            <a:xfrm>
              <a:off x="5801360" y="1320011"/>
              <a:ext cx="590365" cy="36933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0.50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" name="Metin kutusu 6">
              <a:extLst>
                <a:ext uri="{FF2B5EF4-FFF2-40B4-BE49-F238E27FC236}">
                  <a16:creationId xmlns:a16="http://schemas.microsoft.com/office/drawing/2014/main" id="{66758BAD-4CEA-6078-8743-7D8F1D571A14}"/>
                </a:ext>
              </a:extLst>
            </p:cNvPr>
            <p:cNvSpPr txBox="1"/>
            <p:nvPr/>
          </p:nvSpPr>
          <p:spPr>
            <a:xfrm>
              <a:off x="6410960" y="1309851"/>
              <a:ext cx="590365" cy="36933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0.50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4" name="Metin kutusu 13">
              <a:extLst>
                <a:ext uri="{FF2B5EF4-FFF2-40B4-BE49-F238E27FC236}">
                  <a16:creationId xmlns:a16="http://schemas.microsoft.com/office/drawing/2014/main" id="{507321C8-1B42-5968-F860-2A719EF70A6F}"/>
                </a:ext>
              </a:extLst>
            </p:cNvPr>
            <p:cNvSpPr txBox="1"/>
            <p:nvPr/>
          </p:nvSpPr>
          <p:spPr>
            <a:xfrm>
              <a:off x="2028725" y="2265680"/>
              <a:ext cx="6495515" cy="23083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20.0                           -20.0      15.0             -15 .0     18.0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1.18                             2.35      2.65               1.33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                                                -1.09             -2.17     -2.17       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0.26                             0.51       0.58             0.29    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                                                 -0.08            -0.15     -0.15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0.02                             0.04       0.05             0.03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                                                 -0.01            -0.02     -0.02       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21.46                        -17.10    17.11          -15.68     15.66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21" name="Düz Bağlayıcı 20">
              <a:extLst>
                <a:ext uri="{FF2B5EF4-FFF2-40B4-BE49-F238E27FC236}">
                  <a16:creationId xmlns:a16="http://schemas.microsoft.com/office/drawing/2014/main" id="{C8500C9C-A9EC-77F4-DCFA-040A8B1EFEAF}"/>
                </a:ext>
              </a:extLst>
            </p:cNvPr>
            <p:cNvCxnSpPr/>
            <p:nvPr/>
          </p:nvCxnSpPr>
          <p:spPr>
            <a:xfrm>
              <a:off x="2072641" y="1950720"/>
              <a:ext cx="0" cy="2623284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3" name="Düz Bağlayıcı 22">
              <a:extLst>
                <a:ext uri="{FF2B5EF4-FFF2-40B4-BE49-F238E27FC236}">
                  <a16:creationId xmlns:a16="http://schemas.microsoft.com/office/drawing/2014/main" id="{225693B6-ECBB-0D16-004A-02BA4611A96C}"/>
                </a:ext>
              </a:extLst>
            </p:cNvPr>
            <p:cNvCxnSpPr/>
            <p:nvPr/>
          </p:nvCxnSpPr>
          <p:spPr>
            <a:xfrm>
              <a:off x="4541521" y="1940560"/>
              <a:ext cx="0" cy="2623284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5" name="Düz Bağlayıcı 24">
              <a:extLst>
                <a:ext uri="{FF2B5EF4-FFF2-40B4-BE49-F238E27FC236}">
                  <a16:creationId xmlns:a16="http://schemas.microsoft.com/office/drawing/2014/main" id="{871D230E-1C41-9596-C9C6-6A697E0B958E}"/>
                </a:ext>
              </a:extLst>
            </p:cNvPr>
            <p:cNvCxnSpPr/>
            <p:nvPr/>
          </p:nvCxnSpPr>
          <p:spPr>
            <a:xfrm>
              <a:off x="6400801" y="1950720"/>
              <a:ext cx="0" cy="2623284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3" name="Düz Bağlayıcı 32">
              <a:extLst>
                <a:ext uri="{FF2B5EF4-FFF2-40B4-BE49-F238E27FC236}">
                  <a16:creationId xmlns:a16="http://schemas.microsoft.com/office/drawing/2014/main" id="{13B44D4E-58BA-2ADE-BB3B-B386DE115856}"/>
                </a:ext>
              </a:extLst>
            </p:cNvPr>
            <p:cNvCxnSpPr/>
            <p:nvPr/>
          </p:nvCxnSpPr>
          <p:spPr>
            <a:xfrm>
              <a:off x="3881120" y="2865120"/>
              <a:ext cx="1310641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6" name="Düz Bağlayıcı 35">
              <a:extLst>
                <a:ext uri="{FF2B5EF4-FFF2-40B4-BE49-F238E27FC236}">
                  <a16:creationId xmlns:a16="http://schemas.microsoft.com/office/drawing/2014/main" id="{B20236EF-A24E-9F2F-0C1F-6D2A248AD644}"/>
                </a:ext>
              </a:extLst>
            </p:cNvPr>
            <p:cNvCxnSpPr/>
            <p:nvPr/>
          </p:nvCxnSpPr>
          <p:spPr>
            <a:xfrm>
              <a:off x="5730240" y="3139440"/>
              <a:ext cx="136144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0" name="Düz Bağlayıcı 39">
              <a:extLst>
                <a:ext uri="{FF2B5EF4-FFF2-40B4-BE49-F238E27FC236}">
                  <a16:creationId xmlns:a16="http://schemas.microsoft.com/office/drawing/2014/main" id="{39A19526-2E83-3075-5970-365144405A4A}"/>
                </a:ext>
              </a:extLst>
            </p:cNvPr>
            <p:cNvCxnSpPr/>
            <p:nvPr/>
          </p:nvCxnSpPr>
          <p:spPr>
            <a:xfrm>
              <a:off x="3881120" y="3408680"/>
              <a:ext cx="1310641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3" name="Düz Bağlayıcı 42">
              <a:extLst>
                <a:ext uri="{FF2B5EF4-FFF2-40B4-BE49-F238E27FC236}">
                  <a16:creationId xmlns:a16="http://schemas.microsoft.com/office/drawing/2014/main" id="{0236807C-1999-E414-7542-385C64C737B7}"/>
                </a:ext>
              </a:extLst>
            </p:cNvPr>
            <p:cNvCxnSpPr/>
            <p:nvPr/>
          </p:nvCxnSpPr>
          <p:spPr>
            <a:xfrm>
              <a:off x="5730240" y="3698240"/>
              <a:ext cx="136144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7" name="Düz Bağlayıcı 46">
              <a:extLst>
                <a:ext uri="{FF2B5EF4-FFF2-40B4-BE49-F238E27FC236}">
                  <a16:creationId xmlns:a16="http://schemas.microsoft.com/office/drawing/2014/main" id="{B76644B5-5C6A-EA5E-1C22-56DADEF83F13}"/>
                </a:ext>
              </a:extLst>
            </p:cNvPr>
            <p:cNvCxnSpPr/>
            <p:nvPr/>
          </p:nvCxnSpPr>
          <p:spPr>
            <a:xfrm>
              <a:off x="3972560" y="3982720"/>
              <a:ext cx="1219201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1" name="Düz Bağlayıcı 70">
              <a:extLst>
                <a:ext uri="{FF2B5EF4-FFF2-40B4-BE49-F238E27FC236}">
                  <a16:creationId xmlns:a16="http://schemas.microsoft.com/office/drawing/2014/main" id="{EDA19738-4638-8D78-5F6F-24250D27D66F}"/>
                </a:ext>
              </a:extLst>
            </p:cNvPr>
            <p:cNvCxnSpPr/>
            <p:nvPr/>
          </p:nvCxnSpPr>
          <p:spPr>
            <a:xfrm>
              <a:off x="5730240" y="4216400"/>
              <a:ext cx="146304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3" name="Düz Bağlayıcı 72">
              <a:extLst>
                <a:ext uri="{FF2B5EF4-FFF2-40B4-BE49-F238E27FC236}">
                  <a16:creationId xmlns:a16="http://schemas.microsoft.com/office/drawing/2014/main" id="{FA712BC8-DA5F-7B3E-291D-BBC91D70447A}"/>
                </a:ext>
              </a:extLst>
            </p:cNvPr>
            <p:cNvCxnSpPr/>
            <p:nvPr/>
          </p:nvCxnSpPr>
          <p:spPr>
            <a:xfrm>
              <a:off x="2072641" y="4238724"/>
              <a:ext cx="665796" cy="0"/>
            </a:xfrm>
            <a:prstGeom prst="line">
              <a:avLst/>
            </a:prstGeom>
            <a:ln w="25400" cmpd="thickThin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5" name="Düz Bağlayıcı 74">
              <a:extLst>
                <a:ext uri="{FF2B5EF4-FFF2-40B4-BE49-F238E27FC236}">
                  <a16:creationId xmlns:a16="http://schemas.microsoft.com/office/drawing/2014/main" id="{A739F7B5-987C-5379-F983-6474212CB616}"/>
                </a:ext>
              </a:extLst>
            </p:cNvPr>
            <p:cNvCxnSpPr>
              <a:cxnSpLocks/>
            </p:cNvCxnSpPr>
            <p:nvPr/>
          </p:nvCxnSpPr>
          <p:spPr>
            <a:xfrm>
              <a:off x="3972560" y="4218404"/>
              <a:ext cx="1303923" cy="10160"/>
            </a:xfrm>
            <a:prstGeom prst="line">
              <a:avLst/>
            </a:prstGeom>
            <a:ln w="2222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7" name="Düz Bağlayıcı 76">
              <a:extLst>
                <a:ext uri="{FF2B5EF4-FFF2-40B4-BE49-F238E27FC236}">
                  <a16:creationId xmlns:a16="http://schemas.microsoft.com/office/drawing/2014/main" id="{FEFBD515-696D-E675-3B07-A27704442B18}"/>
                </a:ext>
              </a:extLst>
            </p:cNvPr>
            <p:cNvCxnSpPr/>
            <p:nvPr/>
          </p:nvCxnSpPr>
          <p:spPr>
            <a:xfrm>
              <a:off x="5791200" y="4218403"/>
              <a:ext cx="1385201" cy="0"/>
            </a:xfrm>
            <a:prstGeom prst="line">
              <a:avLst/>
            </a:prstGeom>
            <a:ln w="28575">
              <a:solidFill>
                <a:schemeClr val="dk1">
                  <a:alpha val="95000"/>
                </a:schemeClr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9" name="Düz Ok Bağlayıcısı 78">
              <a:extLst>
                <a:ext uri="{FF2B5EF4-FFF2-40B4-BE49-F238E27FC236}">
                  <a16:creationId xmlns:a16="http://schemas.microsoft.com/office/drawing/2014/main" id="{B45FBC5B-29F2-D8CA-8F8A-1597ECA52BBD}"/>
                </a:ext>
              </a:extLst>
            </p:cNvPr>
            <p:cNvCxnSpPr>
              <a:cxnSpLocks/>
            </p:cNvCxnSpPr>
            <p:nvPr/>
          </p:nvCxnSpPr>
          <p:spPr>
            <a:xfrm>
              <a:off x="5374640" y="3275092"/>
              <a:ext cx="345440" cy="0"/>
            </a:xfrm>
            <a:prstGeom prst="straightConnector1">
              <a:avLst/>
            </a:prstGeom>
            <a:ln w="158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1" name="Düz Ok Bağlayıcısı 80">
              <a:extLst>
                <a:ext uri="{FF2B5EF4-FFF2-40B4-BE49-F238E27FC236}">
                  <a16:creationId xmlns:a16="http://schemas.microsoft.com/office/drawing/2014/main" id="{D9D262A9-B3C8-670F-CEF3-CD2BB210B684}"/>
                </a:ext>
              </a:extLst>
            </p:cNvPr>
            <p:cNvCxnSpPr>
              <a:cxnSpLocks/>
            </p:cNvCxnSpPr>
            <p:nvPr/>
          </p:nvCxnSpPr>
          <p:spPr>
            <a:xfrm>
              <a:off x="7203440" y="1588532"/>
              <a:ext cx="345440" cy="0"/>
            </a:xfrm>
            <a:prstGeom prst="straightConnector1">
              <a:avLst/>
            </a:prstGeom>
            <a:ln w="158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3" name="Düz Ok Bağlayıcısı 82">
              <a:extLst>
                <a:ext uri="{FF2B5EF4-FFF2-40B4-BE49-F238E27FC236}">
                  <a16:creationId xmlns:a16="http://schemas.microsoft.com/office/drawing/2014/main" id="{898BD275-DD9C-C169-56CA-9D79F29E8012}"/>
                </a:ext>
              </a:extLst>
            </p:cNvPr>
            <p:cNvCxnSpPr>
              <a:cxnSpLocks/>
            </p:cNvCxnSpPr>
            <p:nvPr/>
          </p:nvCxnSpPr>
          <p:spPr>
            <a:xfrm>
              <a:off x="5354320" y="3844052"/>
              <a:ext cx="345440" cy="0"/>
            </a:xfrm>
            <a:prstGeom prst="straightConnector1">
              <a:avLst/>
            </a:prstGeom>
            <a:ln w="158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4" name="Düz Ok Bağlayıcısı 83">
              <a:extLst>
                <a:ext uri="{FF2B5EF4-FFF2-40B4-BE49-F238E27FC236}">
                  <a16:creationId xmlns:a16="http://schemas.microsoft.com/office/drawing/2014/main" id="{EDA10333-ADFF-E937-5762-3A5103F971C6}"/>
                </a:ext>
              </a:extLst>
            </p:cNvPr>
            <p:cNvCxnSpPr>
              <a:cxnSpLocks/>
            </p:cNvCxnSpPr>
            <p:nvPr/>
          </p:nvCxnSpPr>
          <p:spPr>
            <a:xfrm>
              <a:off x="5364480" y="2726452"/>
              <a:ext cx="345440" cy="0"/>
            </a:xfrm>
            <a:prstGeom prst="straightConnector1">
              <a:avLst/>
            </a:prstGeom>
            <a:ln w="158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5" name="Düz Ok Bağlayıcısı 84">
              <a:extLst>
                <a:ext uri="{FF2B5EF4-FFF2-40B4-BE49-F238E27FC236}">
                  <a16:creationId xmlns:a16="http://schemas.microsoft.com/office/drawing/2014/main" id="{6204EBA6-2D05-0EB2-3FF4-516A0E4558D4}"/>
                </a:ext>
              </a:extLst>
            </p:cNvPr>
            <p:cNvCxnSpPr>
              <a:cxnSpLocks/>
            </p:cNvCxnSpPr>
            <p:nvPr/>
          </p:nvCxnSpPr>
          <p:spPr>
            <a:xfrm>
              <a:off x="5273040" y="1578372"/>
              <a:ext cx="345440" cy="0"/>
            </a:xfrm>
            <a:prstGeom prst="straightConnector1">
              <a:avLst/>
            </a:prstGeom>
            <a:ln w="158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7" name="Düz Ok Bağlayıcısı 86">
              <a:extLst>
                <a:ext uri="{FF2B5EF4-FFF2-40B4-BE49-F238E27FC236}">
                  <a16:creationId xmlns:a16="http://schemas.microsoft.com/office/drawing/2014/main" id="{31CA0427-F1A9-2A48-90C8-2F7A9A80139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915920" y="1588532"/>
              <a:ext cx="386080" cy="0"/>
            </a:xfrm>
            <a:prstGeom prst="straightConnector1">
              <a:avLst/>
            </a:prstGeom>
            <a:ln w="158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8" name="Düz Ok Bağlayıcısı 87">
              <a:extLst>
                <a:ext uri="{FF2B5EF4-FFF2-40B4-BE49-F238E27FC236}">
                  <a16:creationId xmlns:a16="http://schemas.microsoft.com/office/drawing/2014/main" id="{2ACA8CCA-ED48-2F90-E185-06DAF23D85D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212080" y="1476772"/>
              <a:ext cx="386080" cy="0"/>
            </a:xfrm>
            <a:prstGeom prst="straightConnector1">
              <a:avLst/>
            </a:prstGeom>
            <a:ln w="158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9" name="Düz Ok Bağlayıcısı 88">
              <a:extLst>
                <a:ext uri="{FF2B5EF4-FFF2-40B4-BE49-F238E27FC236}">
                  <a16:creationId xmlns:a16="http://schemas.microsoft.com/office/drawing/2014/main" id="{A4F720CF-A2BF-32DE-F931-E72DACDCE24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119120" y="2746772"/>
              <a:ext cx="386080" cy="0"/>
            </a:xfrm>
            <a:prstGeom prst="straightConnector1">
              <a:avLst/>
            </a:prstGeom>
            <a:ln w="158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0" name="Düz Ok Bağlayıcısı 89">
              <a:extLst>
                <a:ext uri="{FF2B5EF4-FFF2-40B4-BE49-F238E27FC236}">
                  <a16:creationId xmlns:a16="http://schemas.microsoft.com/office/drawing/2014/main" id="{881F6925-2701-00F7-699F-8571CDB1046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139440" y="3315732"/>
              <a:ext cx="386080" cy="0"/>
            </a:xfrm>
            <a:prstGeom prst="straightConnector1">
              <a:avLst/>
            </a:prstGeom>
            <a:ln w="158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1" name="Düz Ok Bağlayıcısı 90">
              <a:extLst>
                <a:ext uri="{FF2B5EF4-FFF2-40B4-BE49-F238E27FC236}">
                  <a16:creationId xmlns:a16="http://schemas.microsoft.com/office/drawing/2014/main" id="{DEF93B62-C346-FF71-8E0A-66D2F2A6A9B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149600" y="3844052"/>
              <a:ext cx="386080" cy="0"/>
            </a:xfrm>
            <a:prstGeom prst="straightConnector1">
              <a:avLst/>
            </a:prstGeom>
            <a:ln w="158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2" name="Düz Ok Bağlayıcısı 91">
              <a:extLst>
                <a:ext uri="{FF2B5EF4-FFF2-40B4-BE49-F238E27FC236}">
                  <a16:creationId xmlns:a16="http://schemas.microsoft.com/office/drawing/2014/main" id="{250D47E5-B613-5FDF-98D4-9F2C80430D7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334000" y="4118372"/>
              <a:ext cx="386080" cy="0"/>
            </a:xfrm>
            <a:prstGeom prst="straightConnector1">
              <a:avLst/>
            </a:prstGeom>
            <a:ln w="158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3" name="Düz Ok Bağlayıcısı 92">
              <a:extLst>
                <a:ext uri="{FF2B5EF4-FFF2-40B4-BE49-F238E27FC236}">
                  <a16:creationId xmlns:a16="http://schemas.microsoft.com/office/drawing/2014/main" id="{99584486-0881-3294-213C-BC50681306A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323840" y="3590052"/>
              <a:ext cx="386080" cy="0"/>
            </a:xfrm>
            <a:prstGeom prst="straightConnector1">
              <a:avLst/>
            </a:prstGeom>
            <a:ln w="158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4" name="Düz Ok Bağlayıcısı 93">
              <a:extLst>
                <a:ext uri="{FF2B5EF4-FFF2-40B4-BE49-F238E27FC236}">
                  <a16:creationId xmlns:a16="http://schemas.microsoft.com/office/drawing/2014/main" id="{358823BD-526E-9197-EE8C-73C53F77B5B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283200" y="3021092"/>
              <a:ext cx="386080" cy="0"/>
            </a:xfrm>
            <a:prstGeom prst="straightConnector1">
              <a:avLst/>
            </a:prstGeom>
            <a:ln w="158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95" name="Metin kutusu 94">
              <a:extLst>
                <a:ext uri="{FF2B5EF4-FFF2-40B4-BE49-F238E27FC236}">
                  <a16:creationId xmlns:a16="http://schemas.microsoft.com/office/drawing/2014/main" id="{75512C06-FA15-2E8B-AC85-549071246BF6}"/>
                </a:ext>
              </a:extLst>
            </p:cNvPr>
            <p:cNvSpPr txBox="1"/>
            <p:nvPr/>
          </p:nvSpPr>
          <p:spPr>
            <a:xfrm>
              <a:off x="2834641" y="1269999"/>
              <a:ext cx="579120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1/2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96" name="Metin kutusu 95">
              <a:extLst>
                <a:ext uri="{FF2B5EF4-FFF2-40B4-BE49-F238E27FC236}">
                  <a16:creationId xmlns:a16="http://schemas.microsoft.com/office/drawing/2014/main" id="{0BDF9903-CE4E-A47D-A501-E0D56CC3C801}"/>
                </a:ext>
              </a:extLst>
            </p:cNvPr>
            <p:cNvSpPr txBox="1"/>
            <p:nvPr/>
          </p:nvSpPr>
          <p:spPr>
            <a:xfrm>
              <a:off x="5151121" y="1117599"/>
              <a:ext cx="579120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1/2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97" name="Metin kutusu 96">
              <a:extLst>
                <a:ext uri="{FF2B5EF4-FFF2-40B4-BE49-F238E27FC236}">
                  <a16:creationId xmlns:a16="http://schemas.microsoft.com/office/drawing/2014/main" id="{3C48ABBD-4640-79EF-02EB-932C1997BC80}"/>
                </a:ext>
              </a:extLst>
            </p:cNvPr>
            <p:cNvSpPr txBox="1"/>
            <p:nvPr/>
          </p:nvSpPr>
          <p:spPr>
            <a:xfrm>
              <a:off x="7162801" y="1269999"/>
              <a:ext cx="579120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0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9" name="Metin kutusu 98">
                  <a:extLst>
                    <a:ext uri="{FF2B5EF4-FFF2-40B4-BE49-F238E27FC236}">
                      <a16:creationId xmlns:a16="http://schemas.microsoft.com/office/drawing/2014/main" id="{02F46BFC-8CDF-A87B-9EF7-AF1665A72F88}"/>
                    </a:ext>
                  </a:extLst>
                </p:cNvPr>
                <p:cNvSpPr txBox="1"/>
                <p:nvPr/>
              </p:nvSpPr>
              <p:spPr>
                <a:xfrm>
                  <a:off x="894079" y="4714241"/>
                  <a:ext cx="9509759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tr-TR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rPr>
                    <a:t>2 düğüm noktasının kilidini çözelim  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𝑀</m:t>
                          </m:r>
                        </m:e>
                        <m:sub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𝑖</m:t>
                          </m:r>
                        </m:sub>
                      </m:sSub>
                      <m:r>
                        <a:rPr kumimoji="0" lang="tr-TR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</m:t>
                      </m:r>
                      <m:sSub>
                        <m:sSubPr>
                          <m:ctrlP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𝑀</m:t>
                          </m:r>
                        </m:e>
                        <m:sub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𝑘</m:t>
                          </m:r>
                        </m:sub>
                      </m:sSub>
                      <m:r>
                        <a:rPr kumimoji="0" lang="tr-TR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=0  </m:t>
                      </m:r>
                      <m:r>
                        <a:rPr kumimoji="0" lang="tr-TR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→   −</m:t>
                      </m:r>
                      <m:sSub>
                        <m:sSubPr>
                          <m:ctrlP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𝑀</m:t>
                          </m:r>
                        </m:e>
                        <m:sub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𝑘</m:t>
                          </m:r>
                        </m:sub>
                      </m:sSub>
                      <m:r>
                        <a:rPr kumimoji="0" lang="tr-TR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=</m:t>
                      </m:r>
                      <m:sSub>
                        <m:sSubPr>
                          <m:ctrlP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𝑀</m:t>
                          </m:r>
                        </m:e>
                        <m:sub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𝑖</m:t>
                          </m:r>
                        </m:sub>
                      </m:sSub>
                      <m:r>
                        <a:rPr kumimoji="0" lang="tr-TR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 → </m:t>
                      </m:r>
                      <m:sSub>
                        <m:sSubPr>
                          <m:ctrlP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𝑀</m:t>
                          </m:r>
                        </m:e>
                        <m:sub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2</m:t>
                          </m:r>
                        </m:sub>
                      </m:sSub>
                      <m:r>
                        <a:rPr kumimoji="0" lang="tr-TR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=−20+15=−5 </m:t>
                      </m:r>
                      <m:r>
                        <a:rPr kumimoji="0" lang="tr-TR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𝑡𝑚</m:t>
                      </m:r>
                      <m:r>
                        <a:rPr kumimoji="0" lang="tr-TR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 </m:t>
                      </m:r>
                    </m:oMath>
                  </a14:m>
                  <a:endParaRPr kumimoji="0" lang="tr-TR" sz="18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endParaRPr>
                </a:p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tr-TR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−</m:t>
                        </m:r>
                        <m:d>
                          <m:dPr>
                            <m:ctrlP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dPr>
                          <m:e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−5.0</m:t>
                            </m:r>
                          </m:e>
                        </m:d>
                        <m:r>
                          <a:rPr kumimoji="0" lang="tr-TR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∗0.47=2.35 </m:t>
                        </m:r>
                        <m:r>
                          <a:rPr kumimoji="0" lang="tr-TR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𝑡𝑚</m:t>
                        </m:r>
                        <m:r>
                          <a:rPr kumimoji="0" lang="tr-TR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    −</m:t>
                        </m:r>
                        <m:d>
                          <m:dPr>
                            <m:ctrlP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dPr>
                          <m:e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−5.0</m:t>
                            </m:r>
                          </m:e>
                        </m:d>
                        <m:r>
                          <a:rPr kumimoji="0" lang="tr-TR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∗0.53=2.65 </m:t>
                        </m:r>
                        <m:r>
                          <a:rPr kumimoji="0" lang="tr-TR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𝑡𝑚</m:t>
                        </m:r>
                        <m:r>
                          <a:rPr kumimoji="0" lang="tr-TR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 </m:t>
                        </m:r>
                      </m:oMath>
                    </m:oMathPara>
                  </a14:m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99" name="Metin kutusu 98">
                  <a:extLst>
                    <a:ext uri="{FF2B5EF4-FFF2-40B4-BE49-F238E27FC236}">
                      <a16:creationId xmlns:a16="http://schemas.microsoft.com/office/drawing/2014/main" id="{02F46BFC-8CDF-A87B-9EF7-AF1665A72F8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94079" y="4714241"/>
                  <a:ext cx="9509759" cy="646331"/>
                </a:xfrm>
                <a:prstGeom prst="rect">
                  <a:avLst/>
                </a:prstGeom>
                <a:blipFill>
                  <a:blip r:embed="rId3"/>
                  <a:stretch>
                    <a:fillRect l="-577" t="-471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0" name="Metin kutusu 99">
                  <a:extLst>
                    <a:ext uri="{FF2B5EF4-FFF2-40B4-BE49-F238E27FC236}">
                      <a16:creationId xmlns:a16="http://schemas.microsoft.com/office/drawing/2014/main" id="{CA3312E6-D0BD-5FD6-F03E-F83AFA0BCB14}"/>
                    </a:ext>
                  </a:extLst>
                </p:cNvPr>
                <p:cNvSpPr txBox="1"/>
                <p:nvPr/>
              </p:nvSpPr>
              <p:spPr>
                <a:xfrm>
                  <a:off x="883920" y="5334001"/>
                  <a:ext cx="10393680" cy="92333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tr-TR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rPr>
                    <a:t>3 düğüm noktasının kilidini çözüp 2 düğüm noktasını kilitleyelim</a:t>
                  </a:r>
                </a:p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tr-TR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rPr>
                    <a:t>  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𝑀</m:t>
                          </m:r>
                        </m:e>
                        <m:sub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𝑖</m:t>
                          </m:r>
                        </m:sub>
                      </m:sSub>
                      <m:r>
                        <a:rPr kumimoji="0" lang="tr-TR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</m:t>
                      </m:r>
                      <m:sSub>
                        <m:sSubPr>
                          <m:ctrlP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𝑀</m:t>
                          </m:r>
                        </m:e>
                        <m:sub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𝑘</m:t>
                          </m:r>
                        </m:sub>
                      </m:sSub>
                      <m:r>
                        <a:rPr kumimoji="0" lang="tr-TR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=0  </m:t>
                      </m:r>
                      <m:r>
                        <a:rPr kumimoji="0" lang="tr-TR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→   −</m:t>
                      </m:r>
                      <m:sSub>
                        <m:sSubPr>
                          <m:ctrlP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𝑀</m:t>
                          </m:r>
                        </m:e>
                        <m:sub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𝑘</m:t>
                          </m:r>
                        </m:sub>
                      </m:sSub>
                      <m:r>
                        <a:rPr kumimoji="0" lang="tr-TR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=</m:t>
                      </m:r>
                      <m:sSub>
                        <m:sSubPr>
                          <m:ctrlP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𝑀</m:t>
                          </m:r>
                        </m:e>
                        <m:sub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𝑖</m:t>
                          </m:r>
                        </m:sub>
                      </m:sSub>
                      <m:r>
                        <a:rPr kumimoji="0" lang="tr-TR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 → </m:t>
                      </m:r>
                      <m:sSub>
                        <m:sSubPr>
                          <m:ctrlP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𝑀</m:t>
                          </m:r>
                        </m:e>
                        <m:sub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3</m:t>
                          </m:r>
                        </m:sub>
                      </m:sSub>
                      <m:r>
                        <a:rPr kumimoji="0" lang="tr-TR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=−15+18+1.33=4.33 </m:t>
                      </m:r>
                      <m:r>
                        <a:rPr kumimoji="0" lang="tr-TR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𝑡𝑚</m:t>
                      </m:r>
                      <m:r>
                        <a:rPr kumimoji="0" lang="tr-TR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 </m:t>
                      </m:r>
                    </m:oMath>
                  </a14:m>
                  <a:endParaRPr kumimoji="0" lang="tr-TR" sz="18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endParaRPr>
                </a:p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tr-TR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−</m:t>
                        </m:r>
                        <m:d>
                          <m:dPr>
                            <m:ctrlP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dPr>
                          <m:e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4.33∗0.50</m:t>
                            </m:r>
                          </m:e>
                        </m:d>
                        <m:r>
                          <a:rPr kumimoji="0" lang="tr-TR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=−2.17 </m:t>
                        </m:r>
                        <m:r>
                          <a:rPr kumimoji="0" lang="tr-TR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𝑡𝑚</m:t>
                        </m:r>
                        <m:r>
                          <a:rPr kumimoji="0" lang="tr-TR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    −</m:t>
                        </m:r>
                        <m:d>
                          <m:dPr>
                            <m:ctrlP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dPr>
                          <m:e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4.33</m:t>
                            </m:r>
                          </m:e>
                        </m:d>
                        <m:r>
                          <a:rPr kumimoji="0" lang="tr-TR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∗0.50=−2.17 </m:t>
                        </m:r>
                        <m:r>
                          <a:rPr kumimoji="0" lang="tr-TR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𝑡𝑚</m:t>
                        </m:r>
                        <m:r>
                          <a:rPr kumimoji="0" lang="tr-TR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 </m:t>
                        </m:r>
                      </m:oMath>
                    </m:oMathPara>
                  </a14:m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100" name="Metin kutusu 99">
                  <a:extLst>
                    <a:ext uri="{FF2B5EF4-FFF2-40B4-BE49-F238E27FC236}">
                      <a16:creationId xmlns:a16="http://schemas.microsoft.com/office/drawing/2014/main" id="{CA3312E6-D0BD-5FD6-F03E-F83AFA0BCB1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83920" y="5334001"/>
                  <a:ext cx="10393680" cy="923330"/>
                </a:xfrm>
                <a:prstGeom prst="rect">
                  <a:avLst/>
                </a:prstGeom>
                <a:blipFill>
                  <a:blip r:embed="rId4"/>
                  <a:stretch>
                    <a:fillRect l="-469" t="-331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8" name="Metin kutusu 17">
            <a:extLst>
              <a:ext uri="{FF2B5EF4-FFF2-40B4-BE49-F238E27FC236}">
                <a16:creationId xmlns:a16="http://schemas.microsoft.com/office/drawing/2014/main" id="{D51652A0-04F0-E52A-3339-052F540B43D1}"/>
              </a:ext>
            </a:extLst>
          </p:cNvPr>
          <p:cNvSpPr txBox="1"/>
          <p:nvPr/>
        </p:nvSpPr>
        <p:spPr>
          <a:xfrm>
            <a:off x="8889473" y="2097703"/>
            <a:ext cx="257429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Fark momentin büyük olduğu düğümden başlanır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4109239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 2">
            <a:extLst>
              <a:ext uri="{FF2B5EF4-FFF2-40B4-BE49-F238E27FC236}">
                <a16:creationId xmlns:a16="http://schemas.microsoft.com/office/drawing/2014/main" id="{FBDC624D-FFED-C3B0-0E59-C82071BF9288}"/>
              </a:ext>
            </a:extLst>
          </p:cNvPr>
          <p:cNvGrpSpPr/>
          <p:nvPr/>
        </p:nvGrpSpPr>
        <p:grpSpPr>
          <a:xfrm>
            <a:off x="883920" y="761109"/>
            <a:ext cx="10393680" cy="4866302"/>
            <a:chOff x="883920" y="761109"/>
            <a:chExt cx="10393680" cy="4866302"/>
          </a:xfrm>
        </p:grpSpPr>
        <p:cxnSp>
          <p:nvCxnSpPr>
            <p:cNvPr id="6" name="Düz Bağlayıcı 5">
              <a:extLst>
                <a:ext uri="{FF2B5EF4-FFF2-40B4-BE49-F238E27FC236}">
                  <a16:creationId xmlns:a16="http://schemas.microsoft.com/office/drawing/2014/main" id="{A75C8AB8-6267-9E4F-09C0-BDE3BD4BC166}"/>
                </a:ext>
              </a:extLst>
            </p:cNvPr>
            <p:cNvCxnSpPr>
              <a:cxnSpLocks/>
            </p:cNvCxnSpPr>
            <p:nvPr/>
          </p:nvCxnSpPr>
          <p:spPr>
            <a:xfrm>
              <a:off x="2139518" y="1689125"/>
              <a:ext cx="5856402" cy="0"/>
            </a:xfrm>
            <a:prstGeom prst="line">
              <a:avLst/>
            </a:prstGeom>
            <a:ln w="254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grpSp>
          <p:nvGrpSpPr>
            <p:cNvPr id="8" name="Grup 7">
              <a:extLst>
                <a:ext uri="{FF2B5EF4-FFF2-40B4-BE49-F238E27FC236}">
                  <a16:creationId xmlns:a16="http://schemas.microsoft.com/office/drawing/2014/main" id="{02440650-17D6-C565-CD32-909E68C5B87F}"/>
                </a:ext>
              </a:extLst>
            </p:cNvPr>
            <p:cNvGrpSpPr/>
            <p:nvPr/>
          </p:nvGrpSpPr>
          <p:grpSpPr bwMode="auto">
            <a:xfrm rot="5400000">
              <a:off x="1875665" y="1632071"/>
              <a:ext cx="422781" cy="116660"/>
              <a:chOff x="50" y="0"/>
              <a:chExt cx="137" cy="103"/>
            </a:xfrm>
            <a:pattFill prst="dkUpDiag">
              <a:fgClr>
                <a:schemeClr val="tx1"/>
              </a:fgClr>
              <a:bgClr>
                <a:schemeClr val="bg1"/>
              </a:bgClr>
            </a:pattFill>
          </p:grpSpPr>
          <p:sp>
            <p:nvSpPr>
              <p:cNvPr id="9" name="Rectangle 24" descr="Light upward diagonal">
                <a:extLst>
                  <a:ext uri="{FF2B5EF4-FFF2-40B4-BE49-F238E27FC236}">
                    <a16:creationId xmlns:a16="http://schemas.microsoft.com/office/drawing/2014/main" id="{D6F31C6B-62B4-B917-2DAC-E697F074450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" y="7"/>
                <a:ext cx="135" cy="96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465962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10" name="AutoShape 25">
                <a:extLst>
                  <a:ext uri="{FF2B5EF4-FFF2-40B4-BE49-F238E27FC236}">
                    <a16:creationId xmlns:a16="http://schemas.microsoft.com/office/drawing/2014/main" id="{C4419AA3-93A6-DD45-12E7-4E8D58831143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57" y="0"/>
                <a:ext cx="130" cy="0"/>
              </a:xfrm>
              <a:prstGeom prst="straightConnector1">
                <a:avLst/>
              </a:prstGeom>
              <a:grpFill/>
              <a:ln w="15875">
                <a:solidFill>
                  <a:srgbClr val="000000"/>
                </a:solidFill>
                <a:round/>
                <a:headEnd/>
                <a:tailEnd/>
              </a:ln>
            </p:spPr>
          </p:cxnSp>
        </p:grpSp>
        <p:pic>
          <p:nvPicPr>
            <p:cNvPr id="11" name="Resim 10">
              <a:extLst>
                <a:ext uri="{FF2B5EF4-FFF2-40B4-BE49-F238E27FC236}">
                  <a16:creationId xmlns:a16="http://schemas.microsoft.com/office/drawing/2014/main" id="{05CB02A2-50B8-B422-3D52-505CB7CAA07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90376" y="1721803"/>
              <a:ext cx="397701" cy="386080"/>
            </a:xfrm>
            <a:prstGeom prst="rect">
              <a:avLst/>
            </a:prstGeom>
          </p:spPr>
        </p:pic>
        <p:pic>
          <p:nvPicPr>
            <p:cNvPr id="12" name="Resim 11">
              <a:extLst>
                <a:ext uri="{FF2B5EF4-FFF2-40B4-BE49-F238E27FC236}">
                  <a16:creationId xmlns:a16="http://schemas.microsoft.com/office/drawing/2014/main" id="{E78457B0-474F-9778-4522-D72B119A172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00456" y="1711643"/>
              <a:ext cx="397701" cy="386080"/>
            </a:xfrm>
            <a:prstGeom prst="rect">
              <a:avLst/>
            </a:prstGeom>
          </p:spPr>
        </p:pic>
        <p:pic>
          <p:nvPicPr>
            <p:cNvPr id="13" name="Resim 12">
              <a:extLst>
                <a:ext uri="{FF2B5EF4-FFF2-40B4-BE49-F238E27FC236}">
                  <a16:creationId xmlns:a16="http://schemas.microsoft.com/office/drawing/2014/main" id="{F07B637E-4DF2-D0DA-2927-1741B0BA113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15896" y="1711643"/>
              <a:ext cx="397701" cy="386080"/>
            </a:xfrm>
            <a:prstGeom prst="rect">
              <a:avLst/>
            </a:prstGeom>
          </p:spPr>
        </p:pic>
        <p:cxnSp>
          <p:nvCxnSpPr>
            <p:cNvPr id="15" name="Düz Bağlayıcı 14">
              <a:extLst>
                <a:ext uri="{FF2B5EF4-FFF2-40B4-BE49-F238E27FC236}">
                  <a16:creationId xmlns:a16="http://schemas.microsoft.com/office/drawing/2014/main" id="{2C3682AF-0DC8-B383-BE03-DA4CDE772D90}"/>
                </a:ext>
              </a:extLst>
            </p:cNvPr>
            <p:cNvCxnSpPr/>
            <p:nvPr/>
          </p:nvCxnSpPr>
          <p:spPr>
            <a:xfrm>
              <a:off x="7812151" y="1971040"/>
              <a:ext cx="345440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Düz Bağlayıcı 15">
              <a:extLst>
                <a:ext uri="{FF2B5EF4-FFF2-40B4-BE49-F238E27FC236}">
                  <a16:creationId xmlns:a16="http://schemas.microsoft.com/office/drawing/2014/main" id="{F57DC8C0-0782-59B0-5E21-1D8BC0C608CD}"/>
                </a:ext>
              </a:extLst>
            </p:cNvPr>
            <p:cNvCxnSpPr/>
            <p:nvPr/>
          </p:nvCxnSpPr>
          <p:spPr>
            <a:xfrm>
              <a:off x="6196711" y="1950720"/>
              <a:ext cx="345440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Düz Bağlayıcı 16">
              <a:extLst>
                <a:ext uri="{FF2B5EF4-FFF2-40B4-BE49-F238E27FC236}">
                  <a16:creationId xmlns:a16="http://schemas.microsoft.com/office/drawing/2014/main" id="{8F509F3E-2E47-DB7E-3516-AC9E2C46DCFC}"/>
                </a:ext>
              </a:extLst>
            </p:cNvPr>
            <p:cNvCxnSpPr/>
            <p:nvPr/>
          </p:nvCxnSpPr>
          <p:spPr>
            <a:xfrm>
              <a:off x="4286631" y="1971040"/>
              <a:ext cx="345440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Metin kutusu 56">
              <a:extLst>
                <a:ext uri="{FF2B5EF4-FFF2-40B4-BE49-F238E27FC236}">
                  <a16:creationId xmlns:a16="http://schemas.microsoft.com/office/drawing/2014/main" id="{04F9913C-DA74-C16D-827E-2F07DB6E2348}"/>
                </a:ext>
              </a:extLst>
            </p:cNvPr>
            <p:cNvSpPr txBox="1"/>
            <p:nvPr/>
          </p:nvSpPr>
          <p:spPr>
            <a:xfrm>
              <a:off x="2113281" y="1625600"/>
              <a:ext cx="3977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1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8" name="Metin kutusu 57">
              <a:extLst>
                <a:ext uri="{FF2B5EF4-FFF2-40B4-BE49-F238E27FC236}">
                  <a16:creationId xmlns:a16="http://schemas.microsoft.com/office/drawing/2014/main" id="{20BB1F43-C146-BDD6-EF3C-BC00731DB910}"/>
                </a:ext>
              </a:extLst>
            </p:cNvPr>
            <p:cNvSpPr txBox="1"/>
            <p:nvPr/>
          </p:nvSpPr>
          <p:spPr>
            <a:xfrm>
              <a:off x="4561841" y="1615440"/>
              <a:ext cx="3977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2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9" name="Metin kutusu 58">
              <a:extLst>
                <a:ext uri="{FF2B5EF4-FFF2-40B4-BE49-F238E27FC236}">
                  <a16:creationId xmlns:a16="http://schemas.microsoft.com/office/drawing/2014/main" id="{D1224544-8DE0-FE35-1BCB-40D4E610B52F}"/>
                </a:ext>
              </a:extLst>
            </p:cNvPr>
            <p:cNvSpPr txBox="1"/>
            <p:nvPr/>
          </p:nvSpPr>
          <p:spPr>
            <a:xfrm>
              <a:off x="6421121" y="1615440"/>
              <a:ext cx="3977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3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0" name="Metin kutusu 59">
              <a:extLst>
                <a:ext uri="{FF2B5EF4-FFF2-40B4-BE49-F238E27FC236}">
                  <a16:creationId xmlns:a16="http://schemas.microsoft.com/office/drawing/2014/main" id="{E489CA44-3823-FBE4-A125-8F8BCF191569}"/>
                </a:ext>
              </a:extLst>
            </p:cNvPr>
            <p:cNvSpPr txBox="1"/>
            <p:nvPr/>
          </p:nvSpPr>
          <p:spPr>
            <a:xfrm>
              <a:off x="8016241" y="1595120"/>
              <a:ext cx="3977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4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1" name="Metin kutusu 60">
              <a:extLst>
                <a:ext uri="{FF2B5EF4-FFF2-40B4-BE49-F238E27FC236}">
                  <a16:creationId xmlns:a16="http://schemas.microsoft.com/office/drawing/2014/main" id="{69C8C6A2-69E1-70E5-30A4-5EDA298B215E}"/>
                </a:ext>
              </a:extLst>
            </p:cNvPr>
            <p:cNvSpPr txBox="1"/>
            <p:nvPr/>
          </p:nvSpPr>
          <p:spPr>
            <a:xfrm>
              <a:off x="6990081" y="1656080"/>
              <a:ext cx="3977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I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2" name="Metin kutusu 61">
              <a:extLst>
                <a:ext uri="{FF2B5EF4-FFF2-40B4-BE49-F238E27FC236}">
                  <a16:creationId xmlns:a16="http://schemas.microsoft.com/office/drawing/2014/main" id="{8D9AF19A-904D-6587-8FDF-133CBB6517DB}"/>
                </a:ext>
              </a:extLst>
            </p:cNvPr>
            <p:cNvSpPr txBox="1"/>
            <p:nvPr/>
          </p:nvSpPr>
          <p:spPr>
            <a:xfrm>
              <a:off x="5191761" y="1645920"/>
              <a:ext cx="3977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I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3" name="Metin kutusu 62">
              <a:extLst>
                <a:ext uri="{FF2B5EF4-FFF2-40B4-BE49-F238E27FC236}">
                  <a16:creationId xmlns:a16="http://schemas.microsoft.com/office/drawing/2014/main" id="{199D478A-BA85-653D-DC39-C68AA6AFD182}"/>
                </a:ext>
              </a:extLst>
            </p:cNvPr>
            <p:cNvSpPr txBox="1"/>
            <p:nvPr/>
          </p:nvSpPr>
          <p:spPr>
            <a:xfrm>
              <a:off x="3048001" y="1696720"/>
              <a:ext cx="3977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I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8" name="Metin kutusu 67">
              <a:extLst>
                <a:ext uri="{FF2B5EF4-FFF2-40B4-BE49-F238E27FC236}">
                  <a16:creationId xmlns:a16="http://schemas.microsoft.com/office/drawing/2014/main" id="{247A9E2A-6FD1-B55C-68E3-C1FEFA2BDE23}"/>
                </a:ext>
              </a:extLst>
            </p:cNvPr>
            <p:cNvSpPr txBox="1"/>
            <p:nvPr/>
          </p:nvSpPr>
          <p:spPr>
            <a:xfrm>
              <a:off x="2145385" y="761109"/>
              <a:ext cx="3046376" cy="3663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marR="0" lvl="0" indent="-34290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+mj-lt"/>
                <a:buAutoNum type="arabicPeriod" startAt="3"/>
                <a:tabLst/>
                <a:defRPr/>
              </a:pPr>
              <a:r>
                <a:rPr kumimoji="0" lang="tr-TR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Dengeleme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" name="Metin kutusu 1">
              <a:extLst>
                <a:ext uri="{FF2B5EF4-FFF2-40B4-BE49-F238E27FC236}">
                  <a16:creationId xmlns:a16="http://schemas.microsoft.com/office/drawing/2014/main" id="{06C33CC0-4980-4B39-F2CA-907CB0CEECC2}"/>
                </a:ext>
              </a:extLst>
            </p:cNvPr>
            <p:cNvSpPr txBox="1"/>
            <p:nvPr/>
          </p:nvSpPr>
          <p:spPr>
            <a:xfrm>
              <a:off x="3881120" y="1330171"/>
              <a:ext cx="590365" cy="36933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0.47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" name="Metin kutusu 3">
              <a:extLst>
                <a:ext uri="{FF2B5EF4-FFF2-40B4-BE49-F238E27FC236}">
                  <a16:creationId xmlns:a16="http://schemas.microsoft.com/office/drawing/2014/main" id="{D69FB5F5-3A86-03E6-F155-5D7257D7058F}"/>
                </a:ext>
              </a:extLst>
            </p:cNvPr>
            <p:cNvSpPr txBox="1"/>
            <p:nvPr/>
          </p:nvSpPr>
          <p:spPr>
            <a:xfrm>
              <a:off x="4480560" y="1330171"/>
              <a:ext cx="590365" cy="36933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0.53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" name="Metin kutusu 4">
              <a:extLst>
                <a:ext uri="{FF2B5EF4-FFF2-40B4-BE49-F238E27FC236}">
                  <a16:creationId xmlns:a16="http://schemas.microsoft.com/office/drawing/2014/main" id="{91CA09AA-8EE1-BE19-0A5D-7E4750702CB8}"/>
                </a:ext>
              </a:extLst>
            </p:cNvPr>
            <p:cNvSpPr txBox="1"/>
            <p:nvPr/>
          </p:nvSpPr>
          <p:spPr>
            <a:xfrm>
              <a:off x="5801360" y="1320011"/>
              <a:ext cx="590365" cy="36933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0.50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" name="Metin kutusu 6">
              <a:extLst>
                <a:ext uri="{FF2B5EF4-FFF2-40B4-BE49-F238E27FC236}">
                  <a16:creationId xmlns:a16="http://schemas.microsoft.com/office/drawing/2014/main" id="{66758BAD-4CEA-6078-8743-7D8F1D571A14}"/>
                </a:ext>
              </a:extLst>
            </p:cNvPr>
            <p:cNvSpPr txBox="1"/>
            <p:nvPr/>
          </p:nvSpPr>
          <p:spPr>
            <a:xfrm>
              <a:off x="6410960" y="1309851"/>
              <a:ext cx="590365" cy="36933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0.50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4" name="Metin kutusu 13">
              <a:extLst>
                <a:ext uri="{FF2B5EF4-FFF2-40B4-BE49-F238E27FC236}">
                  <a16:creationId xmlns:a16="http://schemas.microsoft.com/office/drawing/2014/main" id="{507321C8-1B42-5968-F860-2A719EF70A6F}"/>
                </a:ext>
              </a:extLst>
            </p:cNvPr>
            <p:cNvSpPr txBox="1"/>
            <p:nvPr/>
          </p:nvSpPr>
          <p:spPr>
            <a:xfrm>
              <a:off x="2028725" y="2265680"/>
              <a:ext cx="6495515" cy="23083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20.0                           -20.0      15.0             -15 .0     18.0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1.18                             2.35      2.65               1.33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                                                -1.09             -2.17     -2.17       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0.26                             0.51       0.58             0.29    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                                                 -0.08            -0.15     -0.15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0.02                             0.04       0.05             0.03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                                                 -0.01            -0.02     -0.02       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21.46                        -17.10    17.11          -15.68     15.66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21" name="Düz Bağlayıcı 20">
              <a:extLst>
                <a:ext uri="{FF2B5EF4-FFF2-40B4-BE49-F238E27FC236}">
                  <a16:creationId xmlns:a16="http://schemas.microsoft.com/office/drawing/2014/main" id="{C8500C9C-A9EC-77F4-DCFA-040A8B1EFEAF}"/>
                </a:ext>
              </a:extLst>
            </p:cNvPr>
            <p:cNvCxnSpPr/>
            <p:nvPr/>
          </p:nvCxnSpPr>
          <p:spPr>
            <a:xfrm>
              <a:off x="2072641" y="1950720"/>
              <a:ext cx="0" cy="2623284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3" name="Düz Bağlayıcı 22">
              <a:extLst>
                <a:ext uri="{FF2B5EF4-FFF2-40B4-BE49-F238E27FC236}">
                  <a16:creationId xmlns:a16="http://schemas.microsoft.com/office/drawing/2014/main" id="{225693B6-ECBB-0D16-004A-02BA4611A96C}"/>
                </a:ext>
              </a:extLst>
            </p:cNvPr>
            <p:cNvCxnSpPr/>
            <p:nvPr/>
          </p:nvCxnSpPr>
          <p:spPr>
            <a:xfrm>
              <a:off x="4541521" y="1940560"/>
              <a:ext cx="0" cy="2623284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5" name="Düz Bağlayıcı 24">
              <a:extLst>
                <a:ext uri="{FF2B5EF4-FFF2-40B4-BE49-F238E27FC236}">
                  <a16:creationId xmlns:a16="http://schemas.microsoft.com/office/drawing/2014/main" id="{871D230E-1C41-9596-C9C6-6A697E0B958E}"/>
                </a:ext>
              </a:extLst>
            </p:cNvPr>
            <p:cNvCxnSpPr/>
            <p:nvPr/>
          </p:nvCxnSpPr>
          <p:spPr>
            <a:xfrm>
              <a:off x="6400801" y="1950720"/>
              <a:ext cx="0" cy="2623284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3" name="Düz Bağlayıcı 32">
              <a:extLst>
                <a:ext uri="{FF2B5EF4-FFF2-40B4-BE49-F238E27FC236}">
                  <a16:creationId xmlns:a16="http://schemas.microsoft.com/office/drawing/2014/main" id="{13B44D4E-58BA-2ADE-BB3B-B386DE115856}"/>
                </a:ext>
              </a:extLst>
            </p:cNvPr>
            <p:cNvCxnSpPr/>
            <p:nvPr/>
          </p:nvCxnSpPr>
          <p:spPr>
            <a:xfrm>
              <a:off x="3881120" y="2865120"/>
              <a:ext cx="1310641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6" name="Düz Bağlayıcı 35">
              <a:extLst>
                <a:ext uri="{FF2B5EF4-FFF2-40B4-BE49-F238E27FC236}">
                  <a16:creationId xmlns:a16="http://schemas.microsoft.com/office/drawing/2014/main" id="{B20236EF-A24E-9F2F-0C1F-6D2A248AD644}"/>
                </a:ext>
              </a:extLst>
            </p:cNvPr>
            <p:cNvCxnSpPr/>
            <p:nvPr/>
          </p:nvCxnSpPr>
          <p:spPr>
            <a:xfrm>
              <a:off x="5730240" y="3139440"/>
              <a:ext cx="136144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0" name="Düz Bağlayıcı 39">
              <a:extLst>
                <a:ext uri="{FF2B5EF4-FFF2-40B4-BE49-F238E27FC236}">
                  <a16:creationId xmlns:a16="http://schemas.microsoft.com/office/drawing/2014/main" id="{39A19526-2E83-3075-5970-365144405A4A}"/>
                </a:ext>
              </a:extLst>
            </p:cNvPr>
            <p:cNvCxnSpPr/>
            <p:nvPr/>
          </p:nvCxnSpPr>
          <p:spPr>
            <a:xfrm>
              <a:off x="3881120" y="3408680"/>
              <a:ext cx="1310641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3" name="Düz Bağlayıcı 42">
              <a:extLst>
                <a:ext uri="{FF2B5EF4-FFF2-40B4-BE49-F238E27FC236}">
                  <a16:creationId xmlns:a16="http://schemas.microsoft.com/office/drawing/2014/main" id="{0236807C-1999-E414-7542-385C64C737B7}"/>
                </a:ext>
              </a:extLst>
            </p:cNvPr>
            <p:cNvCxnSpPr/>
            <p:nvPr/>
          </p:nvCxnSpPr>
          <p:spPr>
            <a:xfrm>
              <a:off x="5730240" y="3698240"/>
              <a:ext cx="136144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7" name="Düz Bağlayıcı 46">
              <a:extLst>
                <a:ext uri="{FF2B5EF4-FFF2-40B4-BE49-F238E27FC236}">
                  <a16:creationId xmlns:a16="http://schemas.microsoft.com/office/drawing/2014/main" id="{B76644B5-5C6A-EA5E-1C22-56DADEF83F13}"/>
                </a:ext>
              </a:extLst>
            </p:cNvPr>
            <p:cNvCxnSpPr/>
            <p:nvPr/>
          </p:nvCxnSpPr>
          <p:spPr>
            <a:xfrm>
              <a:off x="3972560" y="3982720"/>
              <a:ext cx="1219201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1" name="Düz Bağlayıcı 70">
              <a:extLst>
                <a:ext uri="{FF2B5EF4-FFF2-40B4-BE49-F238E27FC236}">
                  <a16:creationId xmlns:a16="http://schemas.microsoft.com/office/drawing/2014/main" id="{EDA19738-4638-8D78-5F6F-24250D27D66F}"/>
                </a:ext>
              </a:extLst>
            </p:cNvPr>
            <p:cNvCxnSpPr/>
            <p:nvPr/>
          </p:nvCxnSpPr>
          <p:spPr>
            <a:xfrm>
              <a:off x="5730240" y="4216400"/>
              <a:ext cx="146304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3" name="Düz Bağlayıcı 72">
              <a:extLst>
                <a:ext uri="{FF2B5EF4-FFF2-40B4-BE49-F238E27FC236}">
                  <a16:creationId xmlns:a16="http://schemas.microsoft.com/office/drawing/2014/main" id="{FA712BC8-DA5F-7B3E-291D-BBC91D70447A}"/>
                </a:ext>
              </a:extLst>
            </p:cNvPr>
            <p:cNvCxnSpPr/>
            <p:nvPr/>
          </p:nvCxnSpPr>
          <p:spPr>
            <a:xfrm>
              <a:off x="2072641" y="4238724"/>
              <a:ext cx="665796" cy="0"/>
            </a:xfrm>
            <a:prstGeom prst="line">
              <a:avLst/>
            </a:prstGeom>
            <a:ln w="25400" cmpd="thickThin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5" name="Düz Bağlayıcı 74">
              <a:extLst>
                <a:ext uri="{FF2B5EF4-FFF2-40B4-BE49-F238E27FC236}">
                  <a16:creationId xmlns:a16="http://schemas.microsoft.com/office/drawing/2014/main" id="{A739F7B5-987C-5379-F983-6474212CB616}"/>
                </a:ext>
              </a:extLst>
            </p:cNvPr>
            <p:cNvCxnSpPr>
              <a:cxnSpLocks/>
            </p:cNvCxnSpPr>
            <p:nvPr/>
          </p:nvCxnSpPr>
          <p:spPr>
            <a:xfrm>
              <a:off x="3972560" y="4218404"/>
              <a:ext cx="1303923" cy="10160"/>
            </a:xfrm>
            <a:prstGeom prst="line">
              <a:avLst/>
            </a:prstGeom>
            <a:ln w="2222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7" name="Düz Bağlayıcı 76">
              <a:extLst>
                <a:ext uri="{FF2B5EF4-FFF2-40B4-BE49-F238E27FC236}">
                  <a16:creationId xmlns:a16="http://schemas.microsoft.com/office/drawing/2014/main" id="{FEFBD515-696D-E675-3B07-A27704442B18}"/>
                </a:ext>
              </a:extLst>
            </p:cNvPr>
            <p:cNvCxnSpPr/>
            <p:nvPr/>
          </p:nvCxnSpPr>
          <p:spPr>
            <a:xfrm>
              <a:off x="5791200" y="4218403"/>
              <a:ext cx="1385201" cy="0"/>
            </a:xfrm>
            <a:prstGeom prst="line">
              <a:avLst/>
            </a:prstGeom>
            <a:ln w="28575">
              <a:solidFill>
                <a:schemeClr val="dk1">
                  <a:alpha val="95000"/>
                </a:schemeClr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9" name="Düz Ok Bağlayıcısı 78">
              <a:extLst>
                <a:ext uri="{FF2B5EF4-FFF2-40B4-BE49-F238E27FC236}">
                  <a16:creationId xmlns:a16="http://schemas.microsoft.com/office/drawing/2014/main" id="{B45FBC5B-29F2-D8CA-8F8A-1597ECA52BBD}"/>
                </a:ext>
              </a:extLst>
            </p:cNvPr>
            <p:cNvCxnSpPr>
              <a:cxnSpLocks/>
            </p:cNvCxnSpPr>
            <p:nvPr/>
          </p:nvCxnSpPr>
          <p:spPr>
            <a:xfrm>
              <a:off x="5374640" y="3275092"/>
              <a:ext cx="345440" cy="0"/>
            </a:xfrm>
            <a:prstGeom prst="straightConnector1">
              <a:avLst/>
            </a:prstGeom>
            <a:ln w="158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1" name="Düz Ok Bağlayıcısı 80">
              <a:extLst>
                <a:ext uri="{FF2B5EF4-FFF2-40B4-BE49-F238E27FC236}">
                  <a16:creationId xmlns:a16="http://schemas.microsoft.com/office/drawing/2014/main" id="{D9D262A9-B3C8-670F-CEF3-CD2BB210B684}"/>
                </a:ext>
              </a:extLst>
            </p:cNvPr>
            <p:cNvCxnSpPr>
              <a:cxnSpLocks/>
            </p:cNvCxnSpPr>
            <p:nvPr/>
          </p:nvCxnSpPr>
          <p:spPr>
            <a:xfrm>
              <a:off x="7203440" y="1588532"/>
              <a:ext cx="345440" cy="0"/>
            </a:xfrm>
            <a:prstGeom prst="straightConnector1">
              <a:avLst/>
            </a:prstGeom>
            <a:ln w="158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3" name="Düz Ok Bağlayıcısı 82">
              <a:extLst>
                <a:ext uri="{FF2B5EF4-FFF2-40B4-BE49-F238E27FC236}">
                  <a16:creationId xmlns:a16="http://schemas.microsoft.com/office/drawing/2014/main" id="{898BD275-DD9C-C169-56CA-9D79F29E8012}"/>
                </a:ext>
              </a:extLst>
            </p:cNvPr>
            <p:cNvCxnSpPr>
              <a:cxnSpLocks/>
            </p:cNvCxnSpPr>
            <p:nvPr/>
          </p:nvCxnSpPr>
          <p:spPr>
            <a:xfrm>
              <a:off x="5354320" y="3844052"/>
              <a:ext cx="345440" cy="0"/>
            </a:xfrm>
            <a:prstGeom prst="straightConnector1">
              <a:avLst/>
            </a:prstGeom>
            <a:ln w="158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4" name="Düz Ok Bağlayıcısı 83">
              <a:extLst>
                <a:ext uri="{FF2B5EF4-FFF2-40B4-BE49-F238E27FC236}">
                  <a16:creationId xmlns:a16="http://schemas.microsoft.com/office/drawing/2014/main" id="{EDA10333-ADFF-E937-5762-3A5103F971C6}"/>
                </a:ext>
              </a:extLst>
            </p:cNvPr>
            <p:cNvCxnSpPr>
              <a:cxnSpLocks/>
            </p:cNvCxnSpPr>
            <p:nvPr/>
          </p:nvCxnSpPr>
          <p:spPr>
            <a:xfrm>
              <a:off x="5364480" y="2726452"/>
              <a:ext cx="345440" cy="0"/>
            </a:xfrm>
            <a:prstGeom prst="straightConnector1">
              <a:avLst/>
            </a:prstGeom>
            <a:ln w="158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5" name="Düz Ok Bağlayıcısı 84">
              <a:extLst>
                <a:ext uri="{FF2B5EF4-FFF2-40B4-BE49-F238E27FC236}">
                  <a16:creationId xmlns:a16="http://schemas.microsoft.com/office/drawing/2014/main" id="{6204EBA6-2D05-0EB2-3FF4-516A0E4558D4}"/>
                </a:ext>
              </a:extLst>
            </p:cNvPr>
            <p:cNvCxnSpPr>
              <a:cxnSpLocks/>
            </p:cNvCxnSpPr>
            <p:nvPr/>
          </p:nvCxnSpPr>
          <p:spPr>
            <a:xfrm>
              <a:off x="5273040" y="1578372"/>
              <a:ext cx="345440" cy="0"/>
            </a:xfrm>
            <a:prstGeom prst="straightConnector1">
              <a:avLst/>
            </a:prstGeom>
            <a:ln w="158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7" name="Düz Ok Bağlayıcısı 86">
              <a:extLst>
                <a:ext uri="{FF2B5EF4-FFF2-40B4-BE49-F238E27FC236}">
                  <a16:creationId xmlns:a16="http://schemas.microsoft.com/office/drawing/2014/main" id="{31CA0427-F1A9-2A48-90C8-2F7A9A80139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915920" y="1588532"/>
              <a:ext cx="386080" cy="0"/>
            </a:xfrm>
            <a:prstGeom prst="straightConnector1">
              <a:avLst/>
            </a:prstGeom>
            <a:ln w="158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8" name="Düz Ok Bağlayıcısı 87">
              <a:extLst>
                <a:ext uri="{FF2B5EF4-FFF2-40B4-BE49-F238E27FC236}">
                  <a16:creationId xmlns:a16="http://schemas.microsoft.com/office/drawing/2014/main" id="{2ACA8CCA-ED48-2F90-E185-06DAF23D85D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212080" y="1476772"/>
              <a:ext cx="386080" cy="0"/>
            </a:xfrm>
            <a:prstGeom prst="straightConnector1">
              <a:avLst/>
            </a:prstGeom>
            <a:ln w="158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9" name="Düz Ok Bağlayıcısı 88">
              <a:extLst>
                <a:ext uri="{FF2B5EF4-FFF2-40B4-BE49-F238E27FC236}">
                  <a16:creationId xmlns:a16="http://schemas.microsoft.com/office/drawing/2014/main" id="{A4F720CF-A2BF-32DE-F931-E72DACDCE24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119120" y="2746772"/>
              <a:ext cx="386080" cy="0"/>
            </a:xfrm>
            <a:prstGeom prst="straightConnector1">
              <a:avLst/>
            </a:prstGeom>
            <a:ln w="158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0" name="Düz Ok Bağlayıcısı 89">
              <a:extLst>
                <a:ext uri="{FF2B5EF4-FFF2-40B4-BE49-F238E27FC236}">
                  <a16:creationId xmlns:a16="http://schemas.microsoft.com/office/drawing/2014/main" id="{881F6925-2701-00F7-699F-8571CDB1046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139440" y="3315732"/>
              <a:ext cx="386080" cy="0"/>
            </a:xfrm>
            <a:prstGeom prst="straightConnector1">
              <a:avLst/>
            </a:prstGeom>
            <a:ln w="158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1" name="Düz Ok Bağlayıcısı 90">
              <a:extLst>
                <a:ext uri="{FF2B5EF4-FFF2-40B4-BE49-F238E27FC236}">
                  <a16:creationId xmlns:a16="http://schemas.microsoft.com/office/drawing/2014/main" id="{DEF93B62-C346-FF71-8E0A-66D2F2A6A9B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149600" y="3844052"/>
              <a:ext cx="386080" cy="0"/>
            </a:xfrm>
            <a:prstGeom prst="straightConnector1">
              <a:avLst/>
            </a:prstGeom>
            <a:ln w="158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2" name="Düz Ok Bağlayıcısı 91">
              <a:extLst>
                <a:ext uri="{FF2B5EF4-FFF2-40B4-BE49-F238E27FC236}">
                  <a16:creationId xmlns:a16="http://schemas.microsoft.com/office/drawing/2014/main" id="{250D47E5-B613-5FDF-98D4-9F2C80430D7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334000" y="4118372"/>
              <a:ext cx="386080" cy="0"/>
            </a:xfrm>
            <a:prstGeom prst="straightConnector1">
              <a:avLst/>
            </a:prstGeom>
            <a:ln w="158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3" name="Düz Ok Bağlayıcısı 92">
              <a:extLst>
                <a:ext uri="{FF2B5EF4-FFF2-40B4-BE49-F238E27FC236}">
                  <a16:creationId xmlns:a16="http://schemas.microsoft.com/office/drawing/2014/main" id="{99584486-0881-3294-213C-BC50681306A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323840" y="3590052"/>
              <a:ext cx="386080" cy="0"/>
            </a:xfrm>
            <a:prstGeom prst="straightConnector1">
              <a:avLst/>
            </a:prstGeom>
            <a:ln w="158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4" name="Düz Ok Bağlayıcısı 93">
              <a:extLst>
                <a:ext uri="{FF2B5EF4-FFF2-40B4-BE49-F238E27FC236}">
                  <a16:creationId xmlns:a16="http://schemas.microsoft.com/office/drawing/2014/main" id="{358823BD-526E-9197-EE8C-73C53F77B5B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283200" y="3021092"/>
              <a:ext cx="386080" cy="0"/>
            </a:xfrm>
            <a:prstGeom prst="straightConnector1">
              <a:avLst/>
            </a:prstGeom>
            <a:ln w="158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95" name="Metin kutusu 94">
              <a:extLst>
                <a:ext uri="{FF2B5EF4-FFF2-40B4-BE49-F238E27FC236}">
                  <a16:creationId xmlns:a16="http://schemas.microsoft.com/office/drawing/2014/main" id="{75512C06-FA15-2E8B-AC85-549071246BF6}"/>
                </a:ext>
              </a:extLst>
            </p:cNvPr>
            <p:cNvSpPr txBox="1"/>
            <p:nvPr/>
          </p:nvSpPr>
          <p:spPr>
            <a:xfrm>
              <a:off x="2834641" y="1269999"/>
              <a:ext cx="579120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1/2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96" name="Metin kutusu 95">
              <a:extLst>
                <a:ext uri="{FF2B5EF4-FFF2-40B4-BE49-F238E27FC236}">
                  <a16:creationId xmlns:a16="http://schemas.microsoft.com/office/drawing/2014/main" id="{0BDF9903-CE4E-A47D-A501-E0D56CC3C801}"/>
                </a:ext>
              </a:extLst>
            </p:cNvPr>
            <p:cNvSpPr txBox="1"/>
            <p:nvPr/>
          </p:nvSpPr>
          <p:spPr>
            <a:xfrm>
              <a:off x="5151121" y="1117599"/>
              <a:ext cx="579120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1/2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97" name="Metin kutusu 96">
              <a:extLst>
                <a:ext uri="{FF2B5EF4-FFF2-40B4-BE49-F238E27FC236}">
                  <a16:creationId xmlns:a16="http://schemas.microsoft.com/office/drawing/2014/main" id="{3C48ABBD-4640-79EF-02EB-932C1997BC80}"/>
                </a:ext>
              </a:extLst>
            </p:cNvPr>
            <p:cNvSpPr txBox="1"/>
            <p:nvPr/>
          </p:nvSpPr>
          <p:spPr>
            <a:xfrm>
              <a:off x="7162801" y="1269999"/>
              <a:ext cx="579120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0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0" name="Metin kutusu 99">
                  <a:extLst>
                    <a:ext uri="{FF2B5EF4-FFF2-40B4-BE49-F238E27FC236}">
                      <a16:creationId xmlns:a16="http://schemas.microsoft.com/office/drawing/2014/main" id="{CA3312E6-D0BD-5FD6-F03E-F83AFA0BCB14}"/>
                    </a:ext>
                  </a:extLst>
                </p:cNvPr>
                <p:cNvSpPr txBox="1"/>
                <p:nvPr/>
              </p:nvSpPr>
              <p:spPr>
                <a:xfrm>
                  <a:off x="883920" y="4704081"/>
                  <a:ext cx="10393680" cy="92333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tr-TR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rPr>
                    <a:t>3 düğüm noktasının kilitleyip 2 düğüm noktasının kilidini çözelim</a:t>
                  </a:r>
                </a:p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  <m:t>𝑀</m:t>
                            </m:r>
                          </m:e>
                          <m:sub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  <m:t>2</m:t>
                            </m:r>
                          </m:sub>
                        </m:sSub>
                        <m:r>
                          <a:rPr kumimoji="0" lang="tr-TR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=−1.09 </m:t>
                        </m:r>
                        <m:r>
                          <a:rPr kumimoji="0" lang="tr-TR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𝑡𝑚</m:t>
                        </m:r>
                        <m:r>
                          <a:rPr kumimoji="0" lang="tr-TR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 </m:t>
                        </m:r>
                      </m:oMath>
                    </m:oMathPara>
                  </a14:m>
                  <a:endParaRPr kumimoji="0" lang="tr-TR" sz="18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endParaRPr>
                </a:p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tr-TR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−</m:t>
                        </m:r>
                        <m:d>
                          <m:dPr>
                            <m:ctrlP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dPr>
                          <m:e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−1.09∗0.47</m:t>
                            </m:r>
                          </m:e>
                        </m:d>
                        <m:r>
                          <a:rPr kumimoji="0" lang="tr-TR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=0.51 </m:t>
                        </m:r>
                        <m:r>
                          <a:rPr kumimoji="0" lang="tr-TR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𝑡𝑚</m:t>
                        </m:r>
                        <m:r>
                          <a:rPr kumimoji="0" lang="tr-TR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    −</m:t>
                        </m:r>
                        <m:d>
                          <m:dPr>
                            <m:ctrlP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dPr>
                          <m:e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−1.09</m:t>
                            </m:r>
                          </m:e>
                        </m:d>
                        <m:r>
                          <a:rPr kumimoji="0" lang="tr-TR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∗0.53=0.58 </m:t>
                        </m:r>
                        <m:r>
                          <a:rPr kumimoji="0" lang="tr-TR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𝑡𝑚</m:t>
                        </m:r>
                        <m:r>
                          <a:rPr kumimoji="0" lang="tr-TR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 </m:t>
                        </m:r>
                      </m:oMath>
                    </m:oMathPara>
                  </a14:m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100" name="Metin kutusu 99">
                  <a:extLst>
                    <a:ext uri="{FF2B5EF4-FFF2-40B4-BE49-F238E27FC236}">
                      <a16:creationId xmlns:a16="http://schemas.microsoft.com/office/drawing/2014/main" id="{CA3312E6-D0BD-5FD6-F03E-F83AFA0BCB1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83920" y="4704081"/>
                  <a:ext cx="10393680" cy="923330"/>
                </a:xfrm>
                <a:prstGeom prst="rect">
                  <a:avLst/>
                </a:prstGeom>
                <a:blipFill>
                  <a:blip r:embed="rId3"/>
                  <a:stretch>
                    <a:fillRect l="-469" t="-3974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344481845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 2">
            <a:extLst>
              <a:ext uri="{FF2B5EF4-FFF2-40B4-BE49-F238E27FC236}">
                <a16:creationId xmlns:a16="http://schemas.microsoft.com/office/drawing/2014/main" id="{1FF57D0E-39E0-7296-D2F0-DB967EACEA36}"/>
              </a:ext>
            </a:extLst>
          </p:cNvPr>
          <p:cNvGrpSpPr/>
          <p:nvPr/>
        </p:nvGrpSpPr>
        <p:grpSpPr>
          <a:xfrm>
            <a:off x="883920" y="761109"/>
            <a:ext cx="10393680" cy="4866302"/>
            <a:chOff x="883920" y="761109"/>
            <a:chExt cx="10393680" cy="4866302"/>
          </a:xfrm>
        </p:grpSpPr>
        <p:cxnSp>
          <p:nvCxnSpPr>
            <p:cNvPr id="6" name="Düz Bağlayıcı 5">
              <a:extLst>
                <a:ext uri="{FF2B5EF4-FFF2-40B4-BE49-F238E27FC236}">
                  <a16:creationId xmlns:a16="http://schemas.microsoft.com/office/drawing/2014/main" id="{A75C8AB8-6267-9E4F-09C0-BDE3BD4BC166}"/>
                </a:ext>
              </a:extLst>
            </p:cNvPr>
            <p:cNvCxnSpPr>
              <a:cxnSpLocks/>
            </p:cNvCxnSpPr>
            <p:nvPr/>
          </p:nvCxnSpPr>
          <p:spPr>
            <a:xfrm>
              <a:off x="2139518" y="1689125"/>
              <a:ext cx="5856402" cy="0"/>
            </a:xfrm>
            <a:prstGeom prst="line">
              <a:avLst/>
            </a:prstGeom>
            <a:ln w="254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grpSp>
          <p:nvGrpSpPr>
            <p:cNvPr id="8" name="Grup 7">
              <a:extLst>
                <a:ext uri="{FF2B5EF4-FFF2-40B4-BE49-F238E27FC236}">
                  <a16:creationId xmlns:a16="http://schemas.microsoft.com/office/drawing/2014/main" id="{02440650-17D6-C565-CD32-909E68C5B87F}"/>
                </a:ext>
              </a:extLst>
            </p:cNvPr>
            <p:cNvGrpSpPr/>
            <p:nvPr/>
          </p:nvGrpSpPr>
          <p:grpSpPr bwMode="auto">
            <a:xfrm rot="5400000">
              <a:off x="1875665" y="1632071"/>
              <a:ext cx="422781" cy="116660"/>
              <a:chOff x="50" y="0"/>
              <a:chExt cx="137" cy="103"/>
            </a:xfrm>
            <a:pattFill prst="dkUpDiag">
              <a:fgClr>
                <a:schemeClr val="tx1"/>
              </a:fgClr>
              <a:bgClr>
                <a:schemeClr val="bg1"/>
              </a:bgClr>
            </a:pattFill>
          </p:grpSpPr>
          <p:sp>
            <p:nvSpPr>
              <p:cNvPr id="9" name="Rectangle 24" descr="Light upward diagonal">
                <a:extLst>
                  <a:ext uri="{FF2B5EF4-FFF2-40B4-BE49-F238E27FC236}">
                    <a16:creationId xmlns:a16="http://schemas.microsoft.com/office/drawing/2014/main" id="{D6F31C6B-62B4-B917-2DAC-E697F074450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" y="7"/>
                <a:ext cx="135" cy="96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465962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10" name="AutoShape 25">
                <a:extLst>
                  <a:ext uri="{FF2B5EF4-FFF2-40B4-BE49-F238E27FC236}">
                    <a16:creationId xmlns:a16="http://schemas.microsoft.com/office/drawing/2014/main" id="{C4419AA3-93A6-DD45-12E7-4E8D58831143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57" y="0"/>
                <a:ext cx="130" cy="0"/>
              </a:xfrm>
              <a:prstGeom prst="straightConnector1">
                <a:avLst/>
              </a:prstGeom>
              <a:grpFill/>
              <a:ln w="15875">
                <a:solidFill>
                  <a:srgbClr val="000000"/>
                </a:solidFill>
                <a:round/>
                <a:headEnd/>
                <a:tailEnd/>
              </a:ln>
            </p:spPr>
          </p:cxnSp>
        </p:grpSp>
        <p:pic>
          <p:nvPicPr>
            <p:cNvPr id="11" name="Resim 10">
              <a:extLst>
                <a:ext uri="{FF2B5EF4-FFF2-40B4-BE49-F238E27FC236}">
                  <a16:creationId xmlns:a16="http://schemas.microsoft.com/office/drawing/2014/main" id="{05CB02A2-50B8-B422-3D52-505CB7CAA07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90376" y="1721803"/>
              <a:ext cx="397701" cy="386080"/>
            </a:xfrm>
            <a:prstGeom prst="rect">
              <a:avLst/>
            </a:prstGeom>
          </p:spPr>
        </p:pic>
        <p:pic>
          <p:nvPicPr>
            <p:cNvPr id="12" name="Resim 11">
              <a:extLst>
                <a:ext uri="{FF2B5EF4-FFF2-40B4-BE49-F238E27FC236}">
                  <a16:creationId xmlns:a16="http://schemas.microsoft.com/office/drawing/2014/main" id="{E78457B0-474F-9778-4522-D72B119A172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00456" y="1711643"/>
              <a:ext cx="397701" cy="386080"/>
            </a:xfrm>
            <a:prstGeom prst="rect">
              <a:avLst/>
            </a:prstGeom>
          </p:spPr>
        </p:pic>
        <p:pic>
          <p:nvPicPr>
            <p:cNvPr id="13" name="Resim 12">
              <a:extLst>
                <a:ext uri="{FF2B5EF4-FFF2-40B4-BE49-F238E27FC236}">
                  <a16:creationId xmlns:a16="http://schemas.microsoft.com/office/drawing/2014/main" id="{F07B637E-4DF2-D0DA-2927-1741B0BA113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15896" y="1711643"/>
              <a:ext cx="397701" cy="386080"/>
            </a:xfrm>
            <a:prstGeom prst="rect">
              <a:avLst/>
            </a:prstGeom>
          </p:spPr>
        </p:pic>
        <p:cxnSp>
          <p:nvCxnSpPr>
            <p:cNvPr id="15" name="Düz Bağlayıcı 14">
              <a:extLst>
                <a:ext uri="{FF2B5EF4-FFF2-40B4-BE49-F238E27FC236}">
                  <a16:creationId xmlns:a16="http://schemas.microsoft.com/office/drawing/2014/main" id="{2C3682AF-0DC8-B383-BE03-DA4CDE772D90}"/>
                </a:ext>
              </a:extLst>
            </p:cNvPr>
            <p:cNvCxnSpPr/>
            <p:nvPr/>
          </p:nvCxnSpPr>
          <p:spPr>
            <a:xfrm>
              <a:off x="7812151" y="1971040"/>
              <a:ext cx="345440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Düz Bağlayıcı 15">
              <a:extLst>
                <a:ext uri="{FF2B5EF4-FFF2-40B4-BE49-F238E27FC236}">
                  <a16:creationId xmlns:a16="http://schemas.microsoft.com/office/drawing/2014/main" id="{F57DC8C0-0782-59B0-5E21-1D8BC0C608CD}"/>
                </a:ext>
              </a:extLst>
            </p:cNvPr>
            <p:cNvCxnSpPr/>
            <p:nvPr/>
          </p:nvCxnSpPr>
          <p:spPr>
            <a:xfrm>
              <a:off x="6196711" y="1950720"/>
              <a:ext cx="345440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Düz Bağlayıcı 16">
              <a:extLst>
                <a:ext uri="{FF2B5EF4-FFF2-40B4-BE49-F238E27FC236}">
                  <a16:creationId xmlns:a16="http://schemas.microsoft.com/office/drawing/2014/main" id="{8F509F3E-2E47-DB7E-3516-AC9E2C46DCFC}"/>
                </a:ext>
              </a:extLst>
            </p:cNvPr>
            <p:cNvCxnSpPr/>
            <p:nvPr/>
          </p:nvCxnSpPr>
          <p:spPr>
            <a:xfrm>
              <a:off x="4286631" y="1971040"/>
              <a:ext cx="345440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Metin kutusu 56">
              <a:extLst>
                <a:ext uri="{FF2B5EF4-FFF2-40B4-BE49-F238E27FC236}">
                  <a16:creationId xmlns:a16="http://schemas.microsoft.com/office/drawing/2014/main" id="{04F9913C-DA74-C16D-827E-2F07DB6E2348}"/>
                </a:ext>
              </a:extLst>
            </p:cNvPr>
            <p:cNvSpPr txBox="1"/>
            <p:nvPr/>
          </p:nvSpPr>
          <p:spPr>
            <a:xfrm>
              <a:off x="2113281" y="1625600"/>
              <a:ext cx="3977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1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8" name="Metin kutusu 57">
              <a:extLst>
                <a:ext uri="{FF2B5EF4-FFF2-40B4-BE49-F238E27FC236}">
                  <a16:creationId xmlns:a16="http://schemas.microsoft.com/office/drawing/2014/main" id="{20BB1F43-C146-BDD6-EF3C-BC00731DB910}"/>
                </a:ext>
              </a:extLst>
            </p:cNvPr>
            <p:cNvSpPr txBox="1"/>
            <p:nvPr/>
          </p:nvSpPr>
          <p:spPr>
            <a:xfrm>
              <a:off x="4561841" y="1615440"/>
              <a:ext cx="3977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2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9" name="Metin kutusu 58">
              <a:extLst>
                <a:ext uri="{FF2B5EF4-FFF2-40B4-BE49-F238E27FC236}">
                  <a16:creationId xmlns:a16="http://schemas.microsoft.com/office/drawing/2014/main" id="{D1224544-8DE0-FE35-1BCB-40D4E610B52F}"/>
                </a:ext>
              </a:extLst>
            </p:cNvPr>
            <p:cNvSpPr txBox="1"/>
            <p:nvPr/>
          </p:nvSpPr>
          <p:spPr>
            <a:xfrm>
              <a:off x="6421121" y="1615440"/>
              <a:ext cx="3977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3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0" name="Metin kutusu 59">
              <a:extLst>
                <a:ext uri="{FF2B5EF4-FFF2-40B4-BE49-F238E27FC236}">
                  <a16:creationId xmlns:a16="http://schemas.microsoft.com/office/drawing/2014/main" id="{E489CA44-3823-FBE4-A125-8F8BCF191569}"/>
                </a:ext>
              </a:extLst>
            </p:cNvPr>
            <p:cNvSpPr txBox="1"/>
            <p:nvPr/>
          </p:nvSpPr>
          <p:spPr>
            <a:xfrm>
              <a:off x="8016241" y="1595120"/>
              <a:ext cx="3977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4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1" name="Metin kutusu 60">
              <a:extLst>
                <a:ext uri="{FF2B5EF4-FFF2-40B4-BE49-F238E27FC236}">
                  <a16:creationId xmlns:a16="http://schemas.microsoft.com/office/drawing/2014/main" id="{69C8C6A2-69E1-70E5-30A4-5EDA298B215E}"/>
                </a:ext>
              </a:extLst>
            </p:cNvPr>
            <p:cNvSpPr txBox="1"/>
            <p:nvPr/>
          </p:nvSpPr>
          <p:spPr>
            <a:xfrm>
              <a:off x="6990081" y="1656080"/>
              <a:ext cx="3977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I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2" name="Metin kutusu 61">
              <a:extLst>
                <a:ext uri="{FF2B5EF4-FFF2-40B4-BE49-F238E27FC236}">
                  <a16:creationId xmlns:a16="http://schemas.microsoft.com/office/drawing/2014/main" id="{8D9AF19A-904D-6587-8FDF-133CBB6517DB}"/>
                </a:ext>
              </a:extLst>
            </p:cNvPr>
            <p:cNvSpPr txBox="1"/>
            <p:nvPr/>
          </p:nvSpPr>
          <p:spPr>
            <a:xfrm>
              <a:off x="5191761" y="1645920"/>
              <a:ext cx="3977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I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3" name="Metin kutusu 62">
              <a:extLst>
                <a:ext uri="{FF2B5EF4-FFF2-40B4-BE49-F238E27FC236}">
                  <a16:creationId xmlns:a16="http://schemas.microsoft.com/office/drawing/2014/main" id="{199D478A-BA85-653D-DC39-C68AA6AFD182}"/>
                </a:ext>
              </a:extLst>
            </p:cNvPr>
            <p:cNvSpPr txBox="1"/>
            <p:nvPr/>
          </p:nvSpPr>
          <p:spPr>
            <a:xfrm>
              <a:off x="3048001" y="1696720"/>
              <a:ext cx="3977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I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8" name="Metin kutusu 67">
              <a:extLst>
                <a:ext uri="{FF2B5EF4-FFF2-40B4-BE49-F238E27FC236}">
                  <a16:creationId xmlns:a16="http://schemas.microsoft.com/office/drawing/2014/main" id="{247A9E2A-6FD1-B55C-68E3-C1FEFA2BDE23}"/>
                </a:ext>
              </a:extLst>
            </p:cNvPr>
            <p:cNvSpPr txBox="1"/>
            <p:nvPr/>
          </p:nvSpPr>
          <p:spPr>
            <a:xfrm>
              <a:off x="2145385" y="761109"/>
              <a:ext cx="3046376" cy="3663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marR="0" lvl="0" indent="-34290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+mj-lt"/>
                <a:buAutoNum type="arabicPeriod" startAt="3"/>
                <a:tabLst/>
                <a:defRPr/>
              </a:pPr>
              <a:r>
                <a:rPr kumimoji="0" lang="tr-TR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Dengeleme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" name="Metin kutusu 1">
              <a:extLst>
                <a:ext uri="{FF2B5EF4-FFF2-40B4-BE49-F238E27FC236}">
                  <a16:creationId xmlns:a16="http://schemas.microsoft.com/office/drawing/2014/main" id="{06C33CC0-4980-4B39-F2CA-907CB0CEECC2}"/>
                </a:ext>
              </a:extLst>
            </p:cNvPr>
            <p:cNvSpPr txBox="1"/>
            <p:nvPr/>
          </p:nvSpPr>
          <p:spPr>
            <a:xfrm>
              <a:off x="3881120" y="1330171"/>
              <a:ext cx="590365" cy="36933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0.47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" name="Metin kutusu 3">
              <a:extLst>
                <a:ext uri="{FF2B5EF4-FFF2-40B4-BE49-F238E27FC236}">
                  <a16:creationId xmlns:a16="http://schemas.microsoft.com/office/drawing/2014/main" id="{D69FB5F5-3A86-03E6-F155-5D7257D7058F}"/>
                </a:ext>
              </a:extLst>
            </p:cNvPr>
            <p:cNvSpPr txBox="1"/>
            <p:nvPr/>
          </p:nvSpPr>
          <p:spPr>
            <a:xfrm>
              <a:off x="4480560" y="1330171"/>
              <a:ext cx="590365" cy="36933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0.53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" name="Metin kutusu 4">
              <a:extLst>
                <a:ext uri="{FF2B5EF4-FFF2-40B4-BE49-F238E27FC236}">
                  <a16:creationId xmlns:a16="http://schemas.microsoft.com/office/drawing/2014/main" id="{91CA09AA-8EE1-BE19-0A5D-7E4750702CB8}"/>
                </a:ext>
              </a:extLst>
            </p:cNvPr>
            <p:cNvSpPr txBox="1"/>
            <p:nvPr/>
          </p:nvSpPr>
          <p:spPr>
            <a:xfrm>
              <a:off x="5801360" y="1320011"/>
              <a:ext cx="590365" cy="36933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0.50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" name="Metin kutusu 6">
              <a:extLst>
                <a:ext uri="{FF2B5EF4-FFF2-40B4-BE49-F238E27FC236}">
                  <a16:creationId xmlns:a16="http://schemas.microsoft.com/office/drawing/2014/main" id="{66758BAD-4CEA-6078-8743-7D8F1D571A14}"/>
                </a:ext>
              </a:extLst>
            </p:cNvPr>
            <p:cNvSpPr txBox="1"/>
            <p:nvPr/>
          </p:nvSpPr>
          <p:spPr>
            <a:xfrm>
              <a:off x="6410960" y="1309851"/>
              <a:ext cx="590365" cy="36933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0.50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4" name="Metin kutusu 13">
              <a:extLst>
                <a:ext uri="{FF2B5EF4-FFF2-40B4-BE49-F238E27FC236}">
                  <a16:creationId xmlns:a16="http://schemas.microsoft.com/office/drawing/2014/main" id="{507321C8-1B42-5968-F860-2A719EF70A6F}"/>
                </a:ext>
              </a:extLst>
            </p:cNvPr>
            <p:cNvSpPr txBox="1"/>
            <p:nvPr/>
          </p:nvSpPr>
          <p:spPr>
            <a:xfrm>
              <a:off x="2028725" y="2265680"/>
              <a:ext cx="6495515" cy="23083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20.0                           -20.0      15.0             -15 .0     18.0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1.18                             2.35      2.65               1.33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                                                -1.09             -2.17     -2.17       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0.26                             0.51       0.58             0.29    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                                                 -0.08            -0.15     -0.15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0.02                             0.04       0.05             0.03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                                                 -0.01            -0.02     -0.02       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21.46                        -17.10    17.11          -15.68     15.66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21" name="Düz Bağlayıcı 20">
              <a:extLst>
                <a:ext uri="{FF2B5EF4-FFF2-40B4-BE49-F238E27FC236}">
                  <a16:creationId xmlns:a16="http://schemas.microsoft.com/office/drawing/2014/main" id="{C8500C9C-A9EC-77F4-DCFA-040A8B1EFEAF}"/>
                </a:ext>
              </a:extLst>
            </p:cNvPr>
            <p:cNvCxnSpPr/>
            <p:nvPr/>
          </p:nvCxnSpPr>
          <p:spPr>
            <a:xfrm>
              <a:off x="2072641" y="1950720"/>
              <a:ext cx="0" cy="2623284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3" name="Düz Bağlayıcı 22">
              <a:extLst>
                <a:ext uri="{FF2B5EF4-FFF2-40B4-BE49-F238E27FC236}">
                  <a16:creationId xmlns:a16="http://schemas.microsoft.com/office/drawing/2014/main" id="{225693B6-ECBB-0D16-004A-02BA4611A96C}"/>
                </a:ext>
              </a:extLst>
            </p:cNvPr>
            <p:cNvCxnSpPr/>
            <p:nvPr/>
          </p:nvCxnSpPr>
          <p:spPr>
            <a:xfrm>
              <a:off x="4541521" y="1940560"/>
              <a:ext cx="0" cy="2623284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5" name="Düz Bağlayıcı 24">
              <a:extLst>
                <a:ext uri="{FF2B5EF4-FFF2-40B4-BE49-F238E27FC236}">
                  <a16:creationId xmlns:a16="http://schemas.microsoft.com/office/drawing/2014/main" id="{871D230E-1C41-9596-C9C6-6A697E0B958E}"/>
                </a:ext>
              </a:extLst>
            </p:cNvPr>
            <p:cNvCxnSpPr/>
            <p:nvPr/>
          </p:nvCxnSpPr>
          <p:spPr>
            <a:xfrm>
              <a:off x="6400801" y="1950720"/>
              <a:ext cx="0" cy="2623284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3" name="Düz Bağlayıcı 32">
              <a:extLst>
                <a:ext uri="{FF2B5EF4-FFF2-40B4-BE49-F238E27FC236}">
                  <a16:creationId xmlns:a16="http://schemas.microsoft.com/office/drawing/2014/main" id="{13B44D4E-58BA-2ADE-BB3B-B386DE115856}"/>
                </a:ext>
              </a:extLst>
            </p:cNvPr>
            <p:cNvCxnSpPr/>
            <p:nvPr/>
          </p:nvCxnSpPr>
          <p:spPr>
            <a:xfrm>
              <a:off x="3881120" y="2865120"/>
              <a:ext cx="1310641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6" name="Düz Bağlayıcı 35">
              <a:extLst>
                <a:ext uri="{FF2B5EF4-FFF2-40B4-BE49-F238E27FC236}">
                  <a16:creationId xmlns:a16="http://schemas.microsoft.com/office/drawing/2014/main" id="{B20236EF-A24E-9F2F-0C1F-6D2A248AD644}"/>
                </a:ext>
              </a:extLst>
            </p:cNvPr>
            <p:cNvCxnSpPr/>
            <p:nvPr/>
          </p:nvCxnSpPr>
          <p:spPr>
            <a:xfrm>
              <a:off x="5730240" y="3139440"/>
              <a:ext cx="136144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0" name="Düz Bağlayıcı 39">
              <a:extLst>
                <a:ext uri="{FF2B5EF4-FFF2-40B4-BE49-F238E27FC236}">
                  <a16:creationId xmlns:a16="http://schemas.microsoft.com/office/drawing/2014/main" id="{39A19526-2E83-3075-5970-365144405A4A}"/>
                </a:ext>
              </a:extLst>
            </p:cNvPr>
            <p:cNvCxnSpPr/>
            <p:nvPr/>
          </p:nvCxnSpPr>
          <p:spPr>
            <a:xfrm>
              <a:off x="3881120" y="3408680"/>
              <a:ext cx="1310641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3" name="Düz Bağlayıcı 42">
              <a:extLst>
                <a:ext uri="{FF2B5EF4-FFF2-40B4-BE49-F238E27FC236}">
                  <a16:creationId xmlns:a16="http://schemas.microsoft.com/office/drawing/2014/main" id="{0236807C-1999-E414-7542-385C64C737B7}"/>
                </a:ext>
              </a:extLst>
            </p:cNvPr>
            <p:cNvCxnSpPr/>
            <p:nvPr/>
          </p:nvCxnSpPr>
          <p:spPr>
            <a:xfrm>
              <a:off x="5730240" y="3698240"/>
              <a:ext cx="136144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7" name="Düz Bağlayıcı 46">
              <a:extLst>
                <a:ext uri="{FF2B5EF4-FFF2-40B4-BE49-F238E27FC236}">
                  <a16:creationId xmlns:a16="http://schemas.microsoft.com/office/drawing/2014/main" id="{B76644B5-5C6A-EA5E-1C22-56DADEF83F13}"/>
                </a:ext>
              </a:extLst>
            </p:cNvPr>
            <p:cNvCxnSpPr/>
            <p:nvPr/>
          </p:nvCxnSpPr>
          <p:spPr>
            <a:xfrm>
              <a:off x="3972560" y="3982720"/>
              <a:ext cx="1219201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1" name="Düz Bağlayıcı 70">
              <a:extLst>
                <a:ext uri="{FF2B5EF4-FFF2-40B4-BE49-F238E27FC236}">
                  <a16:creationId xmlns:a16="http://schemas.microsoft.com/office/drawing/2014/main" id="{EDA19738-4638-8D78-5F6F-24250D27D66F}"/>
                </a:ext>
              </a:extLst>
            </p:cNvPr>
            <p:cNvCxnSpPr/>
            <p:nvPr/>
          </p:nvCxnSpPr>
          <p:spPr>
            <a:xfrm>
              <a:off x="5730240" y="4216400"/>
              <a:ext cx="146304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3" name="Düz Bağlayıcı 72">
              <a:extLst>
                <a:ext uri="{FF2B5EF4-FFF2-40B4-BE49-F238E27FC236}">
                  <a16:creationId xmlns:a16="http://schemas.microsoft.com/office/drawing/2014/main" id="{FA712BC8-DA5F-7B3E-291D-BBC91D70447A}"/>
                </a:ext>
              </a:extLst>
            </p:cNvPr>
            <p:cNvCxnSpPr/>
            <p:nvPr/>
          </p:nvCxnSpPr>
          <p:spPr>
            <a:xfrm>
              <a:off x="2072641" y="4238724"/>
              <a:ext cx="665796" cy="0"/>
            </a:xfrm>
            <a:prstGeom prst="line">
              <a:avLst/>
            </a:prstGeom>
            <a:ln w="25400" cmpd="thickThin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5" name="Düz Bağlayıcı 74">
              <a:extLst>
                <a:ext uri="{FF2B5EF4-FFF2-40B4-BE49-F238E27FC236}">
                  <a16:creationId xmlns:a16="http://schemas.microsoft.com/office/drawing/2014/main" id="{A739F7B5-987C-5379-F983-6474212CB616}"/>
                </a:ext>
              </a:extLst>
            </p:cNvPr>
            <p:cNvCxnSpPr>
              <a:cxnSpLocks/>
            </p:cNvCxnSpPr>
            <p:nvPr/>
          </p:nvCxnSpPr>
          <p:spPr>
            <a:xfrm>
              <a:off x="3972560" y="4218404"/>
              <a:ext cx="1303923" cy="10160"/>
            </a:xfrm>
            <a:prstGeom prst="line">
              <a:avLst/>
            </a:prstGeom>
            <a:ln w="2222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7" name="Düz Bağlayıcı 76">
              <a:extLst>
                <a:ext uri="{FF2B5EF4-FFF2-40B4-BE49-F238E27FC236}">
                  <a16:creationId xmlns:a16="http://schemas.microsoft.com/office/drawing/2014/main" id="{FEFBD515-696D-E675-3B07-A27704442B18}"/>
                </a:ext>
              </a:extLst>
            </p:cNvPr>
            <p:cNvCxnSpPr/>
            <p:nvPr/>
          </p:nvCxnSpPr>
          <p:spPr>
            <a:xfrm>
              <a:off x="5791200" y="4218403"/>
              <a:ext cx="1385201" cy="0"/>
            </a:xfrm>
            <a:prstGeom prst="line">
              <a:avLst/>
            </a:prstGeom>
            <a:ln w="28575">
              <a:solidFill>
                <a:schemeClr val="dk1">
                  <a:alpha val="95000"/>
                </a:schemeClr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9" name="Düz Ok Bağlayıcısı 78">
              <a:extLst>
                <a:ext uri="{FF2B5EF4-FFF2-40B4-BE49-F238E27FC236}">
                  <a16:creationId xmlns:a16="http://schemas.microsoft.com/office/drawing/2014/main" id="{B45FBC5B-29F2-D8CA-8F8A-1597ECA52BBD}"/>
                </a:ext>
              </a:extLst>
            </p:cNvPr>
            <p:cNvCxnSpPr>
              <a:cxnSpLocks/>
            </p:cNvCxnSpPr>
            <p:nvPr/>
          </p:nvCxnSpPr>
          <p:spPr>
            <a:xfrm>
              <a:off x="5374640" y="3275092"/>
              <a:ext cx="345440" cy="0"/>
            </a:xfrm>
            <a:prstGeom prst="straightConnector1">
              <a:avLst/>
            </a:prstGeom>
            <a:ln w="158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1" name="Düz Ok Bağlayıcısı 80">
              <a:extLst>
                <a:ext uri="{FF2B5EF4-FFF2-40B4-BE49-F238E27FC236}">
                  <a16:creationId xmlns:a16="http://schemas.microsoft.com/office/drawing/2014/main" id="{D9D262A9-B3C8-670F-CEF3-CD2BB210B684}"/>
                </a:ext>
              </a:extLst>
            </p:cNvPr>
            <p:cNvCxnSpPr>
              <a:cxnSpLocks/>
            </p:cNvCxnSpPr>
            <p:nvPr/>
          </p:nvCxnSpPr>
          <p:spPr>
            <a:xfrm>
              <a:off x="7203440" y="1588532"/>
              <a:ext cx="345440" cy="0"/>
            </a:xfrm>
            <a:prstGeom prst="straightConnector1">
              <a:avLst/>
            </a:prstGeom>
            <a:ln w="158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3" name="Düz Ok Bağlayıcısı 82">
              <a:extLst>
                <a:ext uri="{FF2B5EF4-FFF2-40B4-BE49-F238E27FC236}">
                  <a16:creationId xmlns:a16="http://schemas.microsoft.com/office/drawing/2014/main" id="{898BD275-DD9C-C169-56CA-9D79F29E8012}"/>
                </a:ext>
              </a:extLst>
            </p:cNvPr>
            <p:cNvCxnSpPr>
              <a:cxnSpLocks/>
            </p:cNvCxnSpPr>
            <p:nvPr/>
          </p:nvCxnSpPr>
          <p:spPr>
            <a:xfrm>
              <a:off x="5354320" y="3844052"/>
              <a:ext cx="345440" cy="0"/>
            </a:xfrm>
            <a:prstGeom prst="straightConnector1">
              <a:avLst/>
            </a:prstGeom>
            <a:ln w="158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4" name="Düz Ok Bağlayıcısı 83">
              <a:extLst>
                <a:ext uri="{FF2B5EF4-FFF2-40B4-BE49-F238E27FC236}">
                  <a16:creationId xmlns:a16="http://schemas.microsoft.com/office/drawing/2014/main" id="{EDA10333-ADFF-E937-5762-3A5103F971C6}"/>
                </a:ext>
              </a:extLst>
            </p:cNvPr>
            <p:cNvCxnSpPr>
              <a:cxnSpLocks/>
            </p:cNvCxnSpPr>
            <p:nvPr/>
          </p:nvCxnSpPr>
          <p:spPr>
            <a:xfrm>
              <a:off x="5364480" y="2726452"/>
              <a:ext cx="345440" cy="0"/>
            </a:xfrm>
            <a:prstGeom prst="straightConnector1">
              <a:avLst/>
            </a:prstGeom>
            <a:ln w="158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5" name="Düz Ok Bağlayıcısı 84">
              <a:extLst>
                <a:ext uri="{FF2B5EF4-FFF2-40B4-BE49-F238E27FC236}">
                  <a16:creationId xmlns:a16="http://schemas.microsoft.com/office/drawing/2014/main" id="{6204EBA6-2D05-0EB2-3FF4-516A0E4558D4}"/>
                </a:ext>
              </a:extLst>
            </p:cNvPr>
            <p:cNvCxnSpPr>
              <a:cxnSpLocks/>
            </p:cNvCxnSpPr>
            <p:nvPr/>
          </p:nvCxnSpPr>
          <p:spPr>
            <a:xfrm>
              <a:off x="5273040" y="1578372"/>
              <a:ext cx="345440" cy="0"/>
            </a:xfrm>
            <a:prstGeom prst="straightConnector1">
              <a:avLst/>
            </a:prstGeom>
            <a:ln w="158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7" name="Düz Ok Bağlayıcısı 86">
              <a:extLst>
                <a:ext uri="{FF2B5EF4-FFF2-40B4-BE49-F238E27FC236}">
                  <a16:creationId xmlns:a16="http://schemas.microsoft.com/office/drawing/2014/main" id="{31CA0427-F1A9-2A48-90C8-2F7A9A80139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915920" y="1588532"/>
              <a:ext cx="386080" cy="0"/>
            </a:xfrm>
            <a:prstGeom prst="straightConnector1">
              <a:avLst/>
            </a:prstGeom>
            <a:ln w="158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8" name="Düz Ok Bağlayıcısı 87">
              <a:extLst>
                <a:ext uri="{FF2B5EF4-FFF2-40B4-BE49-F238E27FC236}">
                  <a16:creationId xmlns:a16="http://schemas.microsoft.com/office/drawing/2014/main" id="{2ACA8CCA-ED48-2F90-E185-06DAF23D85D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212080" y="1476772"/>
              <a:ext cx="386080" cy="0"/>
            </a:xfrm>
            <a:prstGeom prst="straightConnector1">
              <a:avLst/>
            </a:prstGeom>
            <a:ln w="158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9" name="Düz Ok Bağlayıcısı 88">
              <a:extLst>
                <a:ext uri="{FF2B5EF4-FFF2-40B4-BE49-F238E27FC236}">
                  <a16:creationId xmlns:a16="http://schemas.microsoft.com/office/drawing/2014/main" id="{A4F720CF-A2BF-32DE-F931-E72DACDCE24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119120" y="2746772"/>
              <a:ext cx="386080" cy="0"/>
            </a:xfrm>
            <a:prstGeom prst="straightConnector1">
              <a:avLst/>
            </a:prstGeom>
            <a:ln w="158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0" name="Düz Ok Bağlayıcısı 89">
              <a:extLst>
                <a:ext uri="{FF2B5EF4-FFF2-40B4-BE49-F238E27FC236}">
                  <a16:creationId xmlns:a16="http://schemas.microsoft.com/office/drawing/2014/main" id="{881F6925-2701-00F7-699F-8571CDB1046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139440" y="3315732"/>
              <a:ext cx="386080" cy="0"/>
            </a:xfrm>
            <a:prstGeom prst="straightConnector1">
              <a:avLst/>
            </a:prstGeom>
            <a:ln w="158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1" name="Düz Ok Bağlayıcısı 90">
              <a:extLst>
                <a:ext uri="{FF2B5EF4-FFF2-40B4-BE49-F238E27FC236}">
                  <a16:creationId xmlns:a16="http://schemas.microsoft.com/office/drawing/2014/main" id="{DEF93B62-C346-FF71-8E0A-66D2F2A6A9B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149600" y="3844052"/>
              <a:ext cx="386080" cy="0"/>
            </a:xfrm>
            <a:prstGeom prst="straightConnector1">
              <a:avLst/>
            </a:prstGeom>
            <a:ln w="158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2" name="Düz Ok Bağlayıcısı 91">
              <a:extLst>
                <a:ext uri="{FF2B5EF4-FFF2-40B4-BE49-F238E27FC236}">
                  <a16:creationId xmlns:a16="http://schemas.microsoft.com/office/drawing/2014/main" id="{250D47E5-B613-5FDF-98D4-9F2C80430D7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334000" y="4118372"/>
              <a:ext cx="386080" cy="0"/>
            </a:xfrm>
            <a:prstGeom prst="straightConnector1">
              <a:avLst/>
            </a:prstGeom>
            <a:ln w="158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3" name="Düz Ok Bağlayıcısı 92">
              <a:extLst>
                <a:ext uri="{FF2B5EF4-FFF2-40B4-BE49-F238E27FC236}">
                  <a16:creationId xmlns:a16="http://schemas.microsoft.com/office/drawing/2014/main" id="{99584486-0881-3294-213C-BC50681306A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323840" y="3590052"/>
              <a:ext cx="386080" cy="0"/>
            </a:xfrm>
            <a:prstGeom prst="straightConnector1">
              <a:avLst/>
            </a:prstGeom>
            <a:ln w="158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4" name="Düz Ok Bağlayıcısı 93">
              <a:extLst>
                <a:ext uri="{FF2B5EF4-FFF2-40B4-BE49-F238E27FC236}">
                  <a16:creationId xmlns:a16="http://schemas.microsoft.com/office/drawing/2014/main" id="{358823BD-526E-9197-EE8C-73C53F77B5B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283200" y="3021092"/>
              <a:ext cx="386080" cy="0"/>
            </a:xfrm>
            <a:prstGeom prst="straightConnector1">
              <a:avLst/>
            </a:prstGeom>
            <a:ln w="158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95" name="Metin kutusu 94">
              <a:extLst>
                <a:ext uri="{FF2B5EF4-FFF2-40B4-BE49-F238E27FC236}">
                  <a16:creationId xmlns:a16="http://schemas.microsoft.com/office/drawing/2014/main" id="{75512C06-FA15-2E8B-AC85-549071246BF6}"/>
                </a:ext>
              </a:extLst>
            </p:cNvPr>
            <p:cNvSpPr txBox="1"/>
            <p:nvPr/>
          </p:nvSpPr>
          <p:spPr>
            <a:xfrm>
              <a:off x="2834641" y="1269999"/>
              <a:ext cx="579120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1/2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96" name="Metin kutusu 95">
              <a:extLst>
                <a:ext uri="{FF2B5EF4-FFF2-40B4-BE49-F238E27FC236}">
                  <a16:creationId xmlns:a16="http://schemas.microsoft.com/office/drawing/2014/main" id="{0BDF9903-CE4E-A47D-A501-E0D56CC3C801}"/>
                </a:ext>
              </a:extLst>
            </p:cNvPr>
            <p:cNvSpPr txBox="1"/>
            <p:nvPr/>
          </p:nvSpPr>
          <p:spPr>
            <a:xfrm>
              <a:off x="5151121" y="1117599"/>
              <a:ext cx="579120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1/2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97" name="Metin kutusu 96">
              <a:extLst>
                <a:ext uri="{FF2B5EF4-FFF2-40B4-BE49-F238E27FC236}">
                  <a16:creationId xmlns:a16="http://schemas.microsoft.com/office/drawing/2014/main" id="{3C48ABBD-4640-79EF-02EB-932C1997BC80}"/>
                </a:ext>
              </a:extLst>
            </p:cNvPr>
            <p:cNvSpPr txBox="1"/>
            <p:nvPr/>
          </p:nvSpPr>
          <p:spPr>
            <a:xfrm>
              <a:off x="7162801" y="1269999"/>
              <a:ext cx="579120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0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0" name="Metin kutusu 99">
                  <a:extLst>
                    <a:ext uri="{FF2B5EF4-FFF2-40B4-BE49-F238E27FC236}">
                      <a16:creationId xmlns:a16="http://schemas.microsoft.com/office/drawing/2014/main" id="{CA3312E6-D0BD-5FD6-F03E-F83AFA0BCB14}"/>
                    </a:ext>
                  </a:extLst>
                </p:cNvPr>
                <p:cNvSpPr txBox="1"/>
                <p:nvPr/>
              </p:nvSpPr>
              <p:spPr>
                <a:xfrm>
                  <a:off x="883920" y="4704081"/>
                  <a:ext cx="10393680" cy="92333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tr-TR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rPr>
                    <a:t>3 düğüm noktasının kilidini çözüp 2 düğüm noktasını kilitleyelim</a:t>
                  </a:r>
                </a:p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  <m:t>𝑀</m:t>
                            </m:r>
                          </m:e>
                          <m:sub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  <m:t>3</m:t>
                            </m:r>
                          </m:sub>
                        </m:sSub>
                        <m:r>
                          <a:rPr kumimoji="0" lang="tr-TR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=0.29</m:t>
                        </m:r>
                        <m:r>
                          <a:rPr kumimoji="0" lang="tr-TR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𝑡𝑚</m:t>
                        </m:r>
                        <m:r>
                          <a:rPr kumimoji="0" lang="tr-TR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 </m:t>
                        </m:r>
                      </m:oMath>
                    </m:oMathPara>
                  </a14:m>
                  <a:endParaRPr kumimoji="0" lang="tr-TR" sz="18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endParaRPr>
                </a:p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tr-TR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−</m:t>
                        </m:r>
                        <m:d>
                          <m:dPr>
                            <m:ctrlP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dPr>
                          <m:e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0.29∗0.50</m:t>
                            </m:r>
                          </m:e>
                        </m:d>
                        <m:r>
                          <a:rPr kumimoji="0" lang="tr-TR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=−0.15 </m:t>
                        </m:r>
                        <m:r>
                          <a:rPr kumimoji="0" lang="tr-TR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𝑡𝑚</m:t>
                        </m:r>
                        <m:r>
                          <a:rPr kumimoji="0" lang="tr-TR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    −</m:t>
                        </m:r>
                        <m:d>
                          <m:dPr>
                            <m:ctrlP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dPr>
                          <m:e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0.29</m:t>
                            </m:r>
                          </m:e>
                        </m:d>
                        <m:r>
                          <a:rPr kumimoji="0" lang="tr-TR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∗0.50=−0.15 </m:t>
                        </m:r>
                        <m:r>
                          <a:rPr kumimoji="0" lang="tr-TR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𝑡𝑚</m:t>
                        </m:r>
                        <m:r>
                          <a:rPr kumimoji="0" lang="tr-TR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 </m:t>
                        </m:r>
                      </m:oMath>
                    </m:oMathPara>
                  </a14:m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100" name="Metin kutusu 99">
                  <a:extLst>
                    <a:ext uri="{FF2B5EF4-FFF2-40B4-BE49-F238E27FC236}">
                      <a16:creationId xmlns:a16="http://schemas.microsoft.com/office/drawing/2014/main" id="{CA3312E6-D0BD-5FD6-F03E-F83AFA0BCB1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83920" y="4704081"/>
                  <a:ext cx="10393680" cy="923330"/>
                </a:xfrm>
                <a:prstGeom prst="rect">
                  <a:avLst/>
                </a:prstGeom>
                <a:blipFill>
                  <a:blip r:embed="rId3"/>
                  <a:stretch>
                    <a:fillRect l="-469" t="-3974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382272385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up 17">
            <a:extLst>
              <a:ext uri="{FF2B5EF4-FFF2-40B4-BE49-F238E27FC236}">
                <a16:creationId xmlns:a16="http://schemas.microsoft.com/office/drawing/2014/main" id="{F08CB166-8A3B-6378-0D00-9742764E0F0E}"/>
              </a:ext>
            </a:extLst>
          </p:cNvPr>
          <p:cNvGrpSpPr/>
          <p:nvPr/>
        </p:nvGrpSpPr>
        <p:grpSpPr>
          <a:xfrm>
            <a:off x="1219200" y="324229"/>
            <a:ext cx="9946639" cy="5707460"/>
            <a:chOff x="1219200" y="324229"/>
            <a:chExt cx="9946639" cy="5707460"/>
          </a:xfrm>
        </p:grpSpPr>
        <p:cxnSp>
          <p:nvCxnSpPr>
            <p:cNvPr id="6" name="Düz Bağlayıcı 5">
              <a:extLst>
                <a:ext uri="{FF2B5EF4-FFF2-40B4-BE49-F238E27FC236}">
                  <a16:creationId xmlns:a16="http://schemas.microsoft.com/office/drawing/2014/main" id="{A75C8AB8-6267-9E4F-09C0-BDE3BD4BC166}"/>
                </a:ext>
              </a:extLst>
            </p:cNvPr>
            <p:cNvCxnSpPr>
              <a:cxnSpLocks/>
            </p:cNvCxnSpPr>
            <p:nvPr/>
          </p:nvCxnSpPr>
          <p:spPr>
            <a:xfrm>
              <a:off x="2139518" y="1252245"/>
              <a:ext cx="5856402" cy="0"/>
            </a:xfrm>
            <a:prstGeom prst="line">
              <a:avLst/>
            </a:prstGeom>
            <a:ln w="254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grpSp>
          <p:nvGrpSpPr>
            <p:cNvPr id="8" name="Grup 7">
              <a:extLst>
                <a:ext uri="{FF2B5EF4-FFF2-40B4-BE49-F238E27FC236}">
                  <a16:creationId xmlns:a16="http://schemas.microsoft.com/office/drawing/2014/main" id="{02440650-17D6-C565-CD32-909E68C5B87F}"/>
                </a:ext>
              </a:extLst>
            </p:cNvPr>
            <p:cNvGrpSpPr/>
            <p:nvPr/>
          </p:nvGrpSpPr>
          <p:grpSpPr bwMode="auto">
            <a:xfrm rot="5400000">
              <a:off x="1875665" y="1195191"/>
              <a:ext cx="422781" cy="116660"/>
              <a:chOff x="50" y="0"/>
              <a:chExt cx="137" cy="103"/>
            </a:xfrm>
            <a:pattFill prst="dkUpDiag">
              <a:fgClr>
                <a:schemeClr val="tx1"/>
              </a:fgClr>
              <a:bgClr>
                <a:schemeClr val="bg1"/>
              </a:bgClr>
            </a:pattFill>
          </p:grpSpPr>
          <p:sp>
            <p:nvSpPr>
              <p:cNvPr id="9" name="Rectangle 24" descr="Light upward diagonal">
                <a:extLst>
                  <a:ext uri="{FF2B5EF4-FFF2-40B4-BE49-F238E27FC236}">
                    <a16:creationId xmlns:a16="http://schemas.microsoft.com/office/drawing/2014/main" id="{D6F31C6B-62B4-B917-2DAC-E697F074450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" y="7"/>
                <a:ext cx="135" cy="96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465962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10" name="AutoShape 25">
                <a:extLst>
                  <a:ext uri="{FF2B5EF4-FFF2-40B4-BE49-F238E27FC236}">
                    <a16:creationId xmlns:a16="http://schemas.microsoft.com/office/drawing/2014/main" id="{C4419AA3-93A6-DD45-12E7-4E8D58831143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57" y="0"/>
                <a:ext cx="130" cy="0"/>
              </a:xfrm>
              <a:prstGeom prst="straightConnector1">
                <a:avLst/>
              </a:prstGeom>
              <a:grpFill/>
              <a:ln w="15875">
                <a:solidFill>
                  <a:srgbClr val="000000"/>
                </a:solidFill>
                <a:round/>
                <a:headEnd/>
                <a:tailEnd/>
              </a:ln>
            </p:spPr>
          </p:cxnSp>
        </p:grpSp>
        <p:pic>
          <p:nvPicPr>
            <p:cNvPr id="11" name="Resim 10">
              <a:extLst>
                <a:ext uri="{FF2B5EF4-FFF2-40B4-BE49-F238E27FC236}">
                  <a16:creationId xmlns:a16="http://schemas.microsoft.com/office/drawing/2014/main" id="{05CB02A2-50B8-B422-3D52-505CB7CAA07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90376" y="1284923"/>
              <a:ext cx="397701" cy="386080"/>
            </a:xfrm>
            <a:prstGeom prst="rect">
              <a:avLst/>
            </a:prstGeom>
          </p:spPr>
        </p:pic>
        <p:pic>
          <p:nvPicPr>
            <p:cNvPr id="12" name="Resim 11">
              <a:extLst>
                <a:ext uri="{FF2B5EF4-FFF2-40B4-BE49-F238E27FC236}">
                  <a16:creationId xmlns:a16="http://schemas.microsoft.com/office/drawing/2014/main" id="{E78457B0-474F-9778-4522-D72B119A172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00456" y="1274763"/>
              <a:ext cx="397701" cy="386080"/>
            </a:xfrm>
            <a:prstGeom prst="rect">
              <a:avLst/>
            </a:prstGeom>
          </p:spPr>
        </p:pic>
        <p:pic>
          <p:nvPicPr>
            <p:cNvPr id="13" name="Resim 12">
              <a:extLst>
                <a:ext uri="{FF2B5EF4-FFF2-40B4-BE49-F238E27FC236}">
                  <a16:creationId xmlns:a16="http://schemas.microsoft.com/office/drawing/2014/main" id="{F07B637E-4DF2-D0DA-2927-1741B0BA113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15896" y="1274763"/>
              <a:ext cx="397701" cy="386080"/>
            </a:xfrm>
            <a:prstGeom prst="rect">
              <a:avLst/>
            </a:prstGeom>
          </p:spPr>
        </p:pic>
        <p:cxnSp>
          <p:nvCxnSpPr>
            <p:cNvPr id="15" name="Düz Bağlayıcı 14">
              <a:extLst>
                <a:ext uri="{FF2B5EF4-FFF2-40B4-BE49-F238E27FC236}">
                  <a16:creationId xmlns:a16="http://schemas.microsoft.com/office/drawing/2014/main" id="{2C3682AF-0DC8-B383-BE03-DA4CDE772D90}"/>
                </a:ext>
              </a:extLst>
            </p:cNvPr>
            <p:cNvCxnSpPr/>
            <p:nvPr/>
          </p:nvCxnSpPr>
          <p:spPr>
            <a:xfrm>
              <a:off x="7812151" y="1534160"/>
              <a:ext cx="345440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Düz Bağlayıcı 15">
              <a:extLst>
                <a:ext uri="{FF2B5EF4-FFF2-40B4-BE49-F238E27FC236}">
                  <a16:creationId xmlns:a16="http://schemas.microsoft.com/office/drawing/2014/main" id="{F57DC8C0-0782-59B0-5E21-1D8BC0C608CD}"/>
                </a:ext>
              </a:extLst>
            </p:cNvPr>
            <p:cNvCxnSpPr/>
            <p:nvPr/>
          </p:nvCxnSpPr>
          <p:spPr>
            <a:xfrm>
              <a:off x="6196711" y="1513840"/>
              <a:ext cx="345440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Düz Bağlayıcı 16">
              <a:extLst>
                <a:ext uri="{FF2B5EF4-FFF2-40B4-BE49-F238E27FC236}">
                  <a16:creationId xmlns:a16="http://schemas.microsoft.com/office/drawing/2014/main" id="{8F509F3E-2E47-DB7E-3516-AC9E2C46DCFC}"/>
                </a:ext>
              </a:extLst>
            </p:cNvPr>
            <p:cNvCxnSpPr/>
            <p:nvPr/>
          </p:nvCxnSpPr>
          <p:spPr>
            <a:xfrm>
              <a:off x="4286631" y="1534160"/>
              <a:ext cx="345440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Metin kutusu 56">
              <a:extLst>
                <a:ext uri="{FF2B5EF4-FFF2-40B4-BE49-F238E27FC236}">
                  <a16:creationId xmlns:a16="http://schemas.microsoft.com/office/drawing/2014/main" id="{04F9913C-DA74-C16D-827E-2F07DB6E2348}"/>
                </a:ext>
              </a:extLst>
            </p:cNvPr>
            <p:cNvSpPr txBox="1"/>
            <p:nvPr/>
          </p:nvSpPr>
          <p:spPr>
            <a:xfrm>
              <a:off x="2113281" y="1188720"/>
              <a:ext cx="3977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1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8" name="Metin kutusu 57">
              <a:extLst>
                <a:ext uri="{FF2B5EF4-FFF2-40B4-BE49-F238E27FC236}">
                  <a16:creationId xmlns:a16="http://schemas.microsoft.com/office/drawing/2014/main" id="{20BB1F43-C146-BDD6-EF3C-BC00731DB910}"/>
                </a:ext>
              </a:extLst>
            </p:cNvPr>
            <p:cNvSpPr txBox="1"/>
            <p:nvPr/>
          </p:nvSpPr>
          <p:spPr>
            <a:xfrm>
              <a:off x="4561841" y="1178560"/>
              <a:ext cx="3977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2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9" name="Metin kutusu 58">
              <a:extLst>
                <a:ext uri="{FF2B5EF4-FFF2-40B4-BE49-F238E27FC236}">
                  <a16:creationId xmlns:a16="http://schemas.microsoft.com/office/drawing/2014/main" id="{D1224544-8DE0-FE35-1BCB-40D4E610B52F}"/>
                </a:ext>
              </a:extLst>
            </p:cNvPr>
            <p:cNvSpPr txBox="1"/>
            <p:nvPr/>
          </p:nvSpPr>
          <p:spPr>
            <a:xfrm>
              <a:off x="6421121" y="1178560"/>
              <a:ext cx="3977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3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0" name="Metin kutusu 59">
              <a:extLst>
                <a:ext uri="{FF2B5EF4-FFF2-40B4-BE49-F238E27FC236}">
                  <a16:creationId xmlns:a16="http://schemas.microsoft.com/office/drawing/2014/main" id="{E489CA44-3823-FBE4-A125-8F8BCF191569}"/>
                </a:ext>
              </a:extLst>
            </p:cNvPr>
            <p:cNvSpPr txBox="1"/>
            <p:nvPr/>
          </p:nvSpPr>
          <p:spPr>
            <a:xfrm>
              <a:off x="8016241" y="1158240"/>
              <a:ext cx="3977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4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1" name="Metin kutusu 60">
              <a:extLst>
                <a:ext uri="{FF2B5EF4-FFF2-40B4-BE49-F238E27FC236}">
                  <a16:creationId xmlns:a16="http://schemas.microsoft.com/office/drawing/2014/main" id="{69C8C6A2-69E1-70E5-30A4-5EDA298B215E}"/>
                </a:ext>
              </a:extLst>
            </p:cNvPr>
            <p:cNvSpPr txBox="1"/>
            <p:nvPr/>
          </p:nvSpPr>
          <p:spPr>
            <a:xfrm>
              <a:off x="6990081" y="1219200"/>
              <a:ext cx="3977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I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2" name="Metin kutusu 61">
              <a:extLst>
                <a:ext uri="{FF2B5EF4-FFF2-40B4-BE49-F238E27FC236}">
                  <a16:creationId xmlns:a16="http://schemas.microsoft.com/office/drawing/2014/main" id="{8D9AF19A-904D-6587-8FDF-133CBB6517DB}"/>
                </a:ext>
              </a:extLst>
            </p:cNvPr>
            <p:cNvSpPr txBox="1"/>
            <p:nvPr/>
          </p:nvSpPr>
          <p:spPr>
            <a:xfrm>
              <a:off x="5191761" y="1209040"/>
              <a:ext cx="3977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I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3" name="Metin kutusu 62">
              <a:extLst>
                <a:ext uri="{FF2B5EF4-FFF2-40B4-BE49-F238E27FC236}">
                  <a16:creationId xmlns:a16="http://schemas.microsoft.com/office/drawing/2014/main" id="{199D478A-BA85-653D-DC39-C68AA6AFD182}"/>
                </a:ext>
              </a:extLst>
            </p:cNvPr>
            <p:cNvSpPr txBox="1"/>
            <p:nvPr/>
          </p:nvSpPr>
          <p:spPr>
            <a:xfrm>
              <a:off x="3048001" y="1259840"/>
              <a:ext cx="3977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I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8" name="Metin kutusu 67">
              <a:extLst>
                <a:ext uri="{FF2B5EF4-FFF2-40B4-BE49-F238E27FC236}">
                  <a16:creationId xmlns:a16="http://schemas.microsoft.com/office/drawing/2014/main" id="{247A9E2A-6FD1-B55C-68E3-C1FEFA2BDE23}"/>
                </a:ext>
              </a:extLst>
            </p:cNvPr>
            <p:cNvSpPr txBox="1"/>
            <p:nvPr/>
          </p:nvSpPr>
          <p:spPr>
            <a:xfrm>
              <a:off x="2145385" y="324229"/>
              <a:ext cx="3046376" cy="3663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marR="0" lvl="0" indent="-34290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+mj-lt"/>
                <a:buAutoNum type="arabicPeriod" startAt="3"/>
                <a:tabLst/>
                <a:defRPr/>
              </a:pPr>
              <a:r>
                <a:rPr kumimoji="0" lang="tr-TR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Dengeleme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" name="Metin kutusu 1">
              <a:extLst>
                <a:ext uri="{FF2B5EF4-FFF2-40B4-BE49-F238E27FC236}">
                  <a16:creationId xmlns:a16="http://schemas.microsoft.com/office/drawing/2014/main" id="{06C33CC0-4980-4B39-F2CA-907CB0CEECC2}"/>
                </a:ext>
              </a:extLst>
            </p:cNvPr>
            <p:cNvSpPr txBox="1"/>
            <p:nvPr/>
          </p:nvSpPr>
          <p:spPr>
            <a:xfrm>
              <a:off x="3881120" y="893291"/>
              <a:ext cx="590365" cy="36933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0.47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" name="Metin kutusu 3">
              <a:extLst>
                <a:ext uri="{FF2B5EF4-FFF2-40B4-BE49-F238E27FC236}">
                  <a16:creationId xmlns:a16="http://schemas.microsoft.com/office/drawing/2014/main" id="{D69FB5F5-3A86-03E6-F155-5D7257D7058F}"/>
                </a:ext>
              </a:extLst>
            </p:cNvPr>
            <p:cNvSpPr txBox="1"/>
            <p:nvPr/>
          </p:nvSpPr>
          <p:spPr>
            <a:xfrm>
              <a:off x="4480560" y="893291"/>
              <a:ext cx="590365" cy="36933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0.53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" name="Metin kutusu 4">
              <a:extLst>
                <a:ext uri="{FF2B5EF4-FFF2-40B4-BE49-F238E27FC236}">
                  <a16:creationId xmlns:a16="http://schemas.microsoft.com/office/drawing/2014/main" id="{91CA09AA-8EE1-BE19-0A5D-7E4750702CB8}"/>
                </a:ext>
              </a:extLst>
            </p:cNvPr>
            <p:cNvSpPr txBox="1"/>
            <p:nvPr/>
          </p:nvSpPr>
          <p:spPr>
            <a:xfrm>
              <a:off x="5801360" y="883131"/>
              <a:ext cx="590365" cy="36933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0.50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" name="Metin kutusu 6">
              <a:extLst>
                <a:ext uri="{FF2B5EF4-FFF2-40B4-BE49-F238E27FC236}">
                  <a16:creationId xmlns:a16="http://schemas.microsoft.com/office/drawing/2014/main" id="{66758BAD-4CEA-6078-8743-7D8F1D571A14}"/>
                </a:ext>
              </a:extLst>
            </p:cNvPr>
            <p:cNvSpPr txBox="1"/>
            <p:nvPr/>
          </p:nvSpPr>
          <p:spPr>
            <a:xfrm>
              <a:off x="6410960" y="872971"/>
              <a:ext cx="590365" cy="36933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0.50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4" name="Metin kutusu 13">
              <a:extLst>
                <a:ext uri="{FF2B5EF4-FFF2-40B4-BE49-F238E27FC236}">
                  <a16:creationId xmlns:a16="http://schemas.microsoft.com/office/drawing/2014/main" id="{507321C8-1B42-5968-F860-2A719EF70A6F}"/>
                </a:ext>
              </a:extLst>
            </p:cNvPr>
            <p:cNvSpPr txBox="1"/>
            <p:nvPr/>
          </p:nvSpPr>
          <p:spPr>
            <a:xfrm>
              <a:off x="2028725" y="1828800"/>
              <a:ext cx="6495515" cy="23083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20.0                           -20.0      15.0             -15 .0     18.0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1.18                             2.35      2.65               1.33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                                                -1.09             -2.17     -2.17       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0.26                             0.51       0.58             0.29    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                                                 -0.08            -0.15     -0.15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0.02                             0.04       0.05             0.03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                                                 -0.01            -0.02     -0.02       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21.46                        -17.10    17.11          -15.68     15.66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21" name="Düz Bağlayıcı 20">
              <a:extLst>
                <a:ext uri="{FF2B5EF4-FFF2-40B4-BE49-F238E27FC236}">
                  <a16:creationId xmlns:a16="http://schemas.microsoft.com/office/drawing/2014/main" id="{C8500C9C-A9EC-77F4-DCFA-040A8B1EFEAF}"/>
                </a:ext>
              </a:extLst>
            </p:cNvPr>
            <p:cNvCxnSpPr/>
            <p:nvPr/>
          </p:nvCxnSpPr>
          <p:spPr>
            <a:xfrm>
              <a:off x="2072641" y="1513840"/>
              <a:ext cx="0" cy="2623284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3" name="Düz Bağlayıcı 22">
              <a:extLst>
                <a:ext uri="{FF2B5EF4-FFF2-40B4-BE49-F238E27FC236}">
                  <a16:creationId xmlns:a16="http://schemas.microsoft.com/office/drawing/2014/main" id="{225693B6-ECBB-0D16-004A-02BA4611A96C}"/>
                </a:ext>
              </a:extLst>
            </p:cNvPr>
            <p:cNvCxnSpPr/>
            <p:nvPr/>
          </p:nvCxnSpPr>
          <p:spPr>
            <a:xfrm>
              <a:off x="4541521" y="1503680"/>
              <a:ext cx="0" cy="2623284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5" name="Düz Bağlayıcı 24">
              <a:extLst>
                <a:ext uri="{FF2B5EF4-FFF2-40B4-BE49-F238E27FC236}">
                  <a16:creationId xmlns:a16="http://schemas.microsoft.com/office/drawing/2014/main" id="{871D230E-1C41-9596-C9C6-6A697E0B958E}"/>
                </a:ext>
              </a:extLst>
            </p:cNvPr>
            <p:cNvCxnSpPr/>
            <p:nvPr/>
          </p:nvCxnSpPr>
          <p:spPr>
            <a:xfrm>
              <a:off x="6400801" y="1513840"/>
              <a:ext cx="0" cy="2623284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3" name="Düz Bağlayıcı 32">
              <a:extLst>
                <a:ext uri="{FF2B5EF4-FFF2-40B4-BE49-F238E27FC236}">
                  <a16:creationId xmlns:a16="http://schemas.microsoft.com/office/drawing/2014/main" id="{13B44D4E-58BA-2ADE-BB3B-B386DE115856}"/>
                </a:ext>
              </a:extLst>
            </p:cNvPr>
            <p:cNvCxnSpPr/>
            <p:nvPr/>
          </p:nvCxnSpPr>
          <p:spPr>
            <a:xfrm>
              <a:off x="3881120" y="2428240"/>
              <a:ext cx="1310641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6" name="Düz Bağlayıcı 35">
              <a:extLst>
                <a:ext uri="{FF2B5EF4-FFF2-40B4-BE49-F238E27FC236}">
                  <a16:creationId xmlns:a16="http://schemas.microsoft.com/office/drawing/2014/main" id="{B20236EF-A24E-9F2F-0C1F-6D2A248AD644}"/>
                </a:ext>
              </a:extLst>
            </p:cNvPr>
            <p:cNvCxnSpPr/>
            <p:nvPr/>
          </p:nvCxnSpPr>
          <p:spPr>
            <a:xfrm>
              <a:off x="5730240" y="2702560"/>
              <a:ext cx="136144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0" name="Düz Bağlayıcı 39">
              <a:extLst>
                <a:ext uri="{FF2B5EF4-FFF2-40B4-BE49-F238E27FC236}">
                  <a16:creationId xmlns:a16="http://schemas.microsoft.com/office/drawing/2014/main" id="{39A19526-2E83-3075-5970-365144405A4A}"/>
                </a:ext>
              </a:extLst>
            </p:cNvPr>
            <p:cNvCxnSpPr/>
            <p:nvPr/>
          </p:nvCxnSpPr>
          <p:spPr>
            <a:xfrm>
              <a:off x="3881120" y="2971800"/>
              <a:ext cx="1310641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3" name="Düz Bağlayıcı 42">
              <a:extLst>
                <a:ext uri="{FF2B5EF4-FFF2-40B4-BE49-F238E27FC236}">
                  <a16:creationId xmlns:a16="http://schemas.microsoft.com/office/drawing/2014/main" id="{0236807C-1999-E414-7542-385C64C737B7}"/>
                </a:ext>
              </a:extLst>
            </p:cNvPr>
            <p:cNvCxnSpPr/>
            <p:nvPr/>
          </p:nvCxnSpPr>
          <p:spPr>
            <a:xfrm>
              <a:off x="5730240" y="3261360"/>
              <a:ext cx="136144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7" name="Düz Bağlayıcı 46">
              <a:extLst>
                <a:ext uri="{FF2B5EF4-FFF2-40B4-BE49-F238E27FC236}">
                  <a16:creationId xmlns:a16="http://schemas.microsoft.com/office/drawing/2014/main" id="{B76644B5-5C6A-EA5E-1C22-56DADEF83F13}"/>
                </a:ext>
              </a:extLst>
            </p:cNvPr>
            <p:cNvCxnSpPr/>
            <p:nvPr/>
          </p:nvCxnSpPr>
          <p:spPr>
            <a:xfrm>
              <a:off x="3972560" y="3545840"/>
              <a:ext cx="1219201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1" name="Düz Bağlayıcı 70">
              <a:extLst>
                <a:ext uri="{FF2B5EF4-FFF2-40B4-BE49-F238E27FC236}">
                  <a16:creationId xmlns:a16="http://schemas.microsoft.com/office/drawing/2014/main" id="{EDA19738-4638-8D78-5F6F-24250D27D66F}"/>
                </a:ext>
              </a:extLst>
            </p:cNvPr>
            <p:cNvCxnSpPr/>
            <p:nvPr/>
          </p:nvCxnSpPr>
          <p:spPr>
            <a:xfrm>
              <a:off x="5730240" y="3779520"/>
              <a:ext cx="146304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3" name="Düz Bağlayıcı 72">
              <a:extLst>
                <a:ext uri="{FF2B5EF4-FFF2-40B4-BE49-F238E27FC236}">
                  <a16:creationId xmlns:a16="http://schemas.microsoft.com/office/drawing/2014/main" id="{FA712BC8-DA5F-7B3E-291D-BBC91D70447A}"/>
                </a:ext>
              </a:extLst>
            </p:cNvPr>
            <p:cNvCxnSpPr/>
            <p:nvPr/>
          </p:nvCxnSpPr>
          <p:spPr>
            <a:xfrm>
              <a:off x="2072641" y="3801844"/>
              <a:ext cx="665796" cy="0"/>
            </a:xfrm>
            <a:prstGeom prst="line">
              <a:avLst/>
            </a:prstGeom>
            <a:ln w="25400" cmpd="thickThin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5" name="Düz Bağlayıcı 74">
              <a:extLst>
                <a:ext uri="{FF2B5EF4-FFF2-40B4-BE49-F238E27FC236}">
                  <a16:creationId xmlns:a16="http://schemas.microsoft.com/office/drawing/2014/main" id="{A739F7B5-987C-5379-F983-6474212CB616}"/>
                </a:ext>
              </a:extLst>
            </p:cNvPr>
            <p:cNvCxnSpPr>
              <a:cxnSpLocks/>
            </p:cNvCxnSpPr>
            <p:nvPr/>
          </p:nvCxnSpPr>
          <p:spPr>
            <a:xfrm>
              <a:off x="3972560" y="3781524"/>
              <a:ext cx="1303923" cy="10160"/>
            </a:xfrm>
            <a:prstGeom prst="line">
              <a:avLst/>
            </a:prstGeom>
            <a:ln w="2222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7" name="Düz Bağlayıcı 76">
              <a:extLst>
                <a:ext uri="{FF2B5EF4-FFF2-40B4-BE49-F238E27FC236}">
                  <a16:creationId xmlns:a16="http://schemas.microsoft.com/office/drawing/2014/main" id="{FEFBD515-696D-E675-3B07-A27704442B18}"/>
                </a:ext>
              </a:extLst>
            </p:cNvPr>
            <p:cNvCxnSpPr/>
            <p:nvPr/>
          </p:nvCxnSpPr>
          <p:spPr>
            <a:xfrm>
              <a:off x="5791200" y="3781523"/>
              <a:ext cx="1385201" cy="0"/>
            </a:xfrm>
            <a:prstGeom prst="line">
              <a:avLst/>
            </a:prstGeom>
            <a:ln w="28575">
              <a:solidFill>
                <a:schemeClr val="dk1">
                  <a:alpha val="95000"/>
                </a:schemeClr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9" name="Düz Ok Bağlayıcısı 78">
              <a:extLst>
                <a:ext uri="{FF2B5EF4-FFF2-40B4-BE49-F238E27FC236}">
                  <a16:creationId xmlns:a16="http://schemas.microsoft.com/office/drawing/2014/main" id="{B45FBC5B-29F2-D8CA-8F8A-1597ECA52BBD}"/>
                </a:ext>
              </a:extLst>
            </p:cNvPr>
            <p:cNvCxnSpPr>
              <a:cxnSpLocks/>
            </p:cNvCxnSpPr>
            <p:nvPr/>
          </p:nvCxnSpPr>
          <p:spPr>
            <a:xfrm>
              <a:off x="5374640" y="2838212"/>
              <a:ext cx="345440" cy="0"/>
            </a:xfrm>
            <a:prstGeom prst="straightConnector1">
              <a:avLst/>
            </a:prstGeom>
            <a:ln w="158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1" name="Düz Ok Bağlayıcısı 80">
              <a:extLst>
                <a:ext uri="{FF2B5EF4-FFF2-40B4-BE49-F238E27FC236}">
                  <a16:creationId xmlns:a16="http://schemas.microsoft.com/office/drawing/2014/main" id="{D9D262A9-B3C8-670F-CEF3-CD2BB210B684}"/>
                </a:ext>
              </a:extLst>
            </p:cNvPr>
            <p:cNvCxnSpPr>
              <a:cxnSpLocks/>
            </p:cNvCxnSpPr>
            <p:nvPr/>
          </p:nvCxnSpPr>
          <p:spPr>
            <a:xfrm>
              <a:off x="7203440" y="1151652"/>
              <a:ext cx="345440" cy="0"/>
            </a:xfrm>
            <a:prstGeom prst="straightConnector1">
              <a:avLst/>
            </a:prstGeom>
            <a:ln w="158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3" name="Düz Ok Bağlayıcısı 82">
              <a:extLst>
                <a:ext uri="{FF2B5EF4-FFF2-40B4-BE49-F238E27FC236}">
                  <a16:creationId xmlns:a16="http://schemas.microsoft.com/office/drawing/2014/main" id="{898BD275-DD9C-C169-56CA-9D79F29E8012}"/>
                </a:ext>
              </a:extLst>
            </p:cNvPr>
            <p:cNvCxnSpPr>
              <a:cxnSpLocks/>
            </p:cNvCxnSpPr>
            <p:nvPr/>
          </p:nvCxnSpPr>
          <p:spPr>
            <a:xfrm>
              <a:off x="5354320" y="3407172"/>
              <a:ext cx="345440" cy="0"/>
            </a:xfrm>
            <a:prstGeom prst="straightConnector1">
              <a:avLst/>
            </a:prstGeom>
            <a:ln w="158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4" name="Düz Ok Bağlayıcısı 83">
              <a:extLst>
                <a:ext uri="{FF2B5EF4-FFF2-40B4-BE49-F238E27FC236}">
                  <a16:creationId xmlns:a16="http://schemas.microsoft.com/office/drawing/2014/main" id="{EDA10333-ADFF-E937-5762-3A5103F971C6}"/>
                </a:ext>
              </a:extLst>
            </p:cNvPr>
            <p:cNvCxnSpPr>
              <a:cxnSpLocks/>
            </p:cNvCxnSpPr>
            <p:nvPr/>
          </p:nvCxnSpPr>
          <p:spPr>
            <a:xfrm>
              <a:off x="5364480" y="2289572"/>
              <a:ext cx="345440" cy="0"/>
            </a:xfrm>
            <a:prstGeom prst="straightConnector1">
              <a:avLst/>
            </a:prstGeom>
            <a:ln w="158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5" name="Düz Ok Bağlayıcısı 84">
              <a:extLst>
                <a:ext uri="{FF2B5EF4-FFF2-40B4-BE49-F238E27FC236}">
                  <a16:creationId xmlns:a16="http://schemas.microsoft.com/office/drawing/2014/main" id="{6204EBA6-2D05-0EB2-3FF4-516A0E4558D4}"/>
                </a:ext>
              </a:extLst>
            </p:cNvPr>
            <p:cNvCxnSpPr>
              <a:cxnSpLocks/>
            </p:cNvCxnSpPr>
            <p:nvPr/>
          </p:nvCxnSpPr>
          <p:spPr>
            <a:xfrm>
              <a:off x="5273040" y="1141492"/>
              <a:ext cx="345440" cy="0"/>
            </a:xfrm>
            <a:prstGeom prst="straightConnector1">
              <a:avLst/>
            </a:prstGeom>
            <a:ln w="158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7" name="Düz Ok Bağlayıcısı 86">
              <a:extLst>
                <a:ext uri="{FF2B5EF4-FFF2-40B4-BE49-F238E27FC236}">
                  <a16:creationId xmlns:a16="http://schemas.microsoft.com/office/drawing/2014/main" id="{31CA0427-F1A9-2A48-90C8-2F7A9A80139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915920" y="1151652"/>
              <a:ext cx="386080" cy="0"/>
            </a:xfrm>
            <a:prstGeom prst="straightConnector1">
              <a:avLst/>
            </a:prstGeom>
            <a:ln w="158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8" name="Düz Ok Bağlayıcısı 87">
              <a:extLst>
                <a:ext uri="{FF2B5EF4-FFF2-40B4-BE49-F238E27FC236}">
                  <a16:creationId xmlns:a16="http://schemas.microsoft.com/office/drawing/2014/main" id="{2ACA8CCA-ED48-2F90-E185-06DAF23D85D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212080" y="1039892"/>
              <a:ext cx="386080" cy="0"/>
            </a:xfrm>
            <a:prstGeom prst="straightConnector1">
              <a:avLst/>
            </a:prstGeom>
            <a:ln w="158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9" name="Düz Ok Bağlayıcısı 88">
              <a:extLst>
                <a:ext uri="{FF2B5EF4-FFF2-40B4-BE49-F238E27FC236}">
                  <a16:creationId xmlns:a16="http://schemas.microsoft.com/office/drawing/2014/main" id="{A4F720CF-A2BF-32DE-F931-E72DACDCE24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119120" y="2309892"/>
              <a:ext cx="386080" cy="0"/>
            </a:xfrm>
            <a:prstGeom prst="straightConnector1">
              <a:avLst/>
            </a:prstGeom>
            <a:ln w="158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0" name="Düz Ok Bağlayıcısı 89">
              <a:extLst>
                <a:ext uri="{FF2B5EF4-FFF2-40B4-BE49-F238E27FC236}">
                  <a16:creationId xmlns:a16="http://schemas.microsoft.com/office/drawing/2014/main" id="{881F6925-2701-00F7-699F-8571CDB1046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139440" y="2878852"/>
              <a:ext cx="386080" cy="0"/>
            </a:xfrm>
            <a:prstGeom prst="straightConnector1">
              <a:avLst/>
            </a:prstGeom>
            <a:ln w="158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1" name="Düz Ok Bağlayıcısı 90">
              <a:extLst>
                <a:ext uri="{FF2B5EF4-FFF2-40B4-BE49-F238E27FC236}">
                  <a16:creationId xmlns:a16="http://schemas.microsoft.com/office/drawing/2014/main" id="{DEF93B62-C346-FF71-8E0A-66D2F2A6A9B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149600" y="3407172"/>
              <a:ext cx="386080" cy="0"/>
            </a:xfrm>
            <a:prstGeom prst="straightConnector1">
              <a:avLst/>
            </a:prstGeom>
            <a:ln w="158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2" name="Düz Ok Bağlayıcısı 91">
              <a:extLst>
                <a:ext uri="{FF2B5EF4-FFF2-40B4-BE49-F238E27FC236}">
                  <a16:creationId xmlns:a16="http://schemas.microsoft.com/office/drawing/2014/main" id="{250D47E5-B613-5FDF-98D4-9F2C80430D7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334000" y="3681492"/>
              <a:ext cx="386080" cy="0"/>
            </a:xfrm>
            <a:prstGeom prst="straightConnector1">
              <a:avLst/>
            </a:prstGeom>
            <a:ln w="158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3" name="Düz Ok Bağlayıcısı 92">
              <a:extLst>
                <a:ext uri="{FF2B5EF4-FFF2-40B4-BE49-F238E27FC236}">
                  <a16:creationId xmlns:a16="http://schemas.microsoft.com/office/drawing/2014/main" id="{99584486-0881-3294-213C-BC50681306A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323840" y="3153172"/>
              <a:ext cx="386080" cy="0"/>
            </a:xfrm>
            <a:prstGeom prst="straightConnector1">
              <a:avLst/>
            </a:prstGeom>
            <a:ln w="158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4" name="Düz Ok Bağlayıcısı 93">
              <a:extLst>
                <a:ext uri="{FF2B5EF4-FFF2-40B4-BE49-F238E27FC236}">
                  <a16:creationId xmlns:a16="http://schemas.microsoft.com/office/drawing/2014/main" id="{358823BD-526E-9197-EE8C-73C53F77B5B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283200" y="2584212"/>
              <a:ext cx="386080" cy="0"/>
            </a:xfrm>
            <a:prstGeom prst="straightConnector1">
              <a:avLst/>
            </a:prstGeom>
            <a:ln w="158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95" name="Metin kutusu 94">
              <a:extLst>
                <a:ext uri="{FF2B5EF4-FFF2-40B4-BE49-F238E27FC236}">
                  <a16:creationId xmlns:a16="http://schemas.microsoft.com/office/drawing/2014/main" id="{75512C06-FA15-2E8B-AC85-549071246BF6}"/>
                </a:ext>
              </a:extLst>
            </p:cNvPr>
            <p:cNvSpPr txBox="1"/>
            <p:nvPr/>
          </p:nvSpPr>
          <p:spPr>
            <a:xfrm>
              <a:off x="2834641" y="833119"/>
              <a:ext cx="579120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1/2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96" name="Metin kutusu 95">
              <a:extLst>
                <a:ext uri="{FF2B5EF4-FFF2-40B4-BE49-F238E27FC236}">
                  <a16:creationId xmlns:a16="http://schemas.microsoft.com/office/drawing/2014/main" id="{0BDF9903-CE4E-A47D-A501-E0D56CC3C801}"/>
                </a:ext>
              </a:extLst>
            </p:cNvPr>
            <p:cNvSpPr txBox="1"/>
            <p:nvPr/>
          </p:nvSpPr>
          <p:spPr>
            <a:xfrm>
              <a:off x="5151121" y="680719"/>
              <a:ext cx="579120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1/2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97" name="Metin kutusu 96">
              <a:extLst>
                <a:ext uri="{FF2B5EF4-FFF2-40B4-BE49-F238E27FC236}">
                  <a16:creationId xmlns:a16="http://schemas.microsoft.com/office/drawing/2014/main" id="{3C48ABBD-4640-79EF-02EB-932C1997BC80}"/>
                </a:ext>
              </a:extLst>
            </p:cNvPr>
            <p:cNvSpPr txBox="1"/>
            <p:nvPr/>
          </p:nvSpPr>
          <p:spPr>
            <a:xfrm>
              <a:off x="7162801" y="833119"/>
              <a:ext cx="579120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0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" name="Metin kutusu 2">
              <a:extLst>
                <a:ext uri="{FF2B5EF4-FFF2-40B4-BE49-F238E27FC236}">
                  <a16:creationId xmlns:a16="http://schemas.microsoft.com/office/drawing/2014/main" id="{48D94F7F-60D6-816C-BC57-D02A825222E3}"/>
                </a:ext>
              </a:extLst>
            </p:cNvPr>
            <p:cNvSpPr txBox="1"/>
            <p:nvPr/>
          </p:nvSpPr>
          <p:spPr>
            <a:xfrm>
              <a:off x="2236824" y="4185029"/>
              <a:ext cx="575909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marR="0" lvl="0" indent="-34290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+mj-lt"/>
                <a:buAutoNum type="arabicPeriod" startAt="4"/>
                <a:tabLst/>
                <a:defRPr/>
              </a:pPr>
              <a:r>
                <a:rPr kumimoji="0" lang="tr-T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Süperpozisyon yaparak çubuk uç momentlerinin hesabı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Metin kutusu 19">
                  <a:extLst>
                    <a:ext uri="{FF2B5EF4-FFF2-40B4-BE49-F238E27FC236}">
                      <a16:creationId xmlns:a16="http://schemas.microsoft.com/office/drawing/2014/main" id="{703243CF-72AF-A8A5-B52C-7AEE4FA22617}"/>
                    </a:ext>
                  </a:extLst>
                </p:cNvPr>
                <p:cNvSpPr txBox="1"/>
                <p:nvPr/>
              </p:nvSpPr>
              <p:spPr>
                <a:xfrm>
                  <a:off x="1219200" y="4554361"/>
                  <a:ext cx="9946639" cy="147732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𝑀</m:t>
                            </m:r>
                          </m:e>
                          <m:sub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12</m:t>
                            </m:r>
                          </m:sub>
                        </m:sSub>
                        <m:r>
                          <a:rPr kumimoji="0" lang="tr-TR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=20.0+1.18+0.26+0.02=21.46 </m:t>
                        </m:r>
                        <m:r>
                          <a:rPr kumimoji="0" lang="tr-TR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𝑡𝑚</m:t>
                        </m:r>
                        <m:r>
                          <a:rPr kumimoji="0" lang="tr-TR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 </m:t>
                        </m:r>
                      </m:oMath>
                    </m:oMathPara>
                  </a14:m>
                  <a:endParaRPr kumimoji="0" lang="tr-T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𝑀</m:t>
                            </m:r>
                          </m:e>
                          <m:sub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21</m:t>
                            </m:r>
                          </m:sub>
                        </m:sSub>
                        <m:r>
                          <a:rPr kumimoji="0" lang="tr-TR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=−20.0+2.35+0.51+0.04=−17.10 </m:t>
                        </m:r>
                        <m:r>
                          <a:rPr kumimoji="0" lang="tr-TR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𝑡𝑚</m:t>
                        </m:r>
                      </m:oMath>
                    </m:oMathPara>
                  </a14:m>
                  <a:endParaRPr kumimoji="0" lang="tr-T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𝑀</m:t>
                            </m:r>
                          </m:e>
                          <m:sub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23</m:t>
                            </m:r>
                          </m:sub>
                        </m:sSub>
                        <m:r>
                          <a:rPr kumimoji="0" lang="tr-TR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=15+2.65−1.09+0.58−0.08+0.05−0.01=17.11 </m:t>
                        </m:r>
                        <m:r>
                          <a:rPr kumimoji="0" lang="tr-TR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𝑡𝑚</m:t>
                        </m:r>
                      </m:oMath>
                    </m:oMathPara>
                  </a14:m>
                  <a:endParaRPr kumimoji="0" lang="tr-T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𝑀</m:t>
                            </m:r>
                          </m:e>
                          <m:sub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32</m:t>
                            </m:r>
                          </m:sub>
                        </m:sSub>
                        <m:r>
                          <a:rPr kumimoji="0" lang="tr-TR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=−15.0+1.33−2.17+0.29−0.15+0.03−0.02=−15.68 </m:t>
                        </m:r>
                        <m:r>
                          <a:rPr kumimoji="0" lang="tr-TR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𝑡𝑚</m:t>
                        </m:r>
                      </m:oMath>
                    </m:oMathPara>
                  </a14:m>
                  <a:endParaRPr kumimoji="0" lang="tr-T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𝑀</m:t>
                            </m:r>
                          </m:e>
                          <m:sub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34</m:t>
                            </m:r>
                          </m:sub>
                        </m:sSub>
                        <m:r>
                          <a:rPr kumimoji="0" lang="tr-TR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=18.0−2.17−0.15−0.02=15.66 </m:t>
                        </m:r>
                        <m:r>
                          <a:rPr kumimoji="0" lang="tr-TR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𝑡𝑚</m:t>
                        </m:r>
                      </m:oMath>
                    </m:oMathPara>
                  </a14:m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20" name="Metin kutusu 19">
                  <a:extLst>
                    <a:ext uri="{FF2B5EF4-FFF2-40B4-BE49-F238E27FC236}">
                      <a16:creationId xmlns:a16="http://schemas.microsoft.com/office/drawing/2014/main" id="{703243CF-72AF-A8A5-B52C-7AEE4FA2261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19200" y="4554361"/>
                  <a:ext cx="9946639" cy="1477328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57992758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up 17">
            <a:extLst>
              <a:ext uri="{FF2B5EF4-FFF2-40B4-BE49-F238E27FC236}">
                <a16:creationId xmlns:a16="http://schemas.microsoft.com/office/drawing/2014/main" id="{ABC0DD93-582C-EB6D-E0E5-1FFCB58BB8F7}"/>
              </a:ext>
            </a:extLst>
          </p:cNvPr>
          <p:cNvGrpSpPr/>
          <p:nvPr/>
        </p:nvGrpSpPr>
        <p:grpSpPr>
          <a:xfrm>
            <a:off x="1336266" y="199940"/>
            <a:ext cx="9899115" cy="6370730"/>
            <a:chOff x="2028725" y="324229"/>
            <a:chExt cx="9899115" cy="6370730"/>
          </a:xfrm>
        </p:grpSpPr>
        <p:cxnSp>
          <p:nvCxnSpPr>
            <p:cNvPr id="6" name="Düz Bağlayıcı 5">
              <a:extLst>
                <a:ext uri="{FF2B5EF4-FFF2-40B4-BE49-F238E27FC236}">
                  <a16:creationId xmlns:a16="http://schemas.microsoft.com/office/drawing/2014/main" id="{A75C8AB8-6267-9E4F-09C0-BDE3BD4BC166}"/>
                </a:ext>
              </a:extLst>
            </p:cNvPr>
            <p:cNvCxnSpPr>
              <a:cxnSpLocks/>
            </p:cNvCxnSpPr>
            <p:nvPr/>
          </p:nvCxnSpPr>
          <p:spPr>
            <a:xfrm>
              <a:off x="2139518" y="1252245"/>
              <a:ext cx="5856402" cy="0"/>
            </a:xfrm>
            <a:prstGeom prst="line">
              <a:avLst/>
            </a:prstGeom>
            <a:ln w="254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grpSp>
          <p:nvGrpSpPr>
            <p:cNvPr id="8" name="Grup 7">
              <a:extLst>
                <a:ext uri="{FF2B5EF4-FFF2-40B4-BE49-F238E27FC236}">
                  <a16:creationId xmlns:a16="http://schemas.microsoft.com/office/drawing/2014/main" id="{02440650-17D6-C565-CD32-909E68C5B87F}"/>
                </a:ext>
              </a:extLst>
            </p:cNvPr>
            <p:cNvGrpSpPr/>
            <p:nvPr/>
          </p:nvGrpSpPr>
          <p:grpSpPr bwMode="auto">
            <a:xfrm rot="5400000">
              <a:off x="1875665" y="1195191"/>
              <a:ext cx="422781" cy="116660"/>
              <a:chOff x="50" y="0"/>
              <a:chExt cx="137" cy="103"/>
            </a:xfrm>
            <a:pattFill prst="dkUpDiag">
              <a:fgClr>
                <a:schemeClr val="tx1"/>
              </a:fgClr>
              <a:bgClr>
                <a:schemeClr val="bg1"/>
              </a:bgClr>
            </a:pattFill>
          </p:grpSpPr>
          <p:sp>
            <p:nvSpPr>
              <p:cNvPr id="9" name="Rectangle 24" descr="Light upward diagonal">
                <a:extLst>
                  <a:ext uri="{FF2B5EF4-FFF2-40B4-BE49-F238E27FC236}">
                    <a16:creationId xmlns:a16="http://schemas.microsoft.com/office/drawing/2014/main" id="{D6F31C6B-62B4-B917-2DAC-E697F074450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" y="7"/>
                <a:ext cx="135" cy="96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465962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10" name="AutoShape 25">
                <a:extLst>
                  <a:ext uri="{FF2B5EF4-FFF2-40B4-BE49-F238E27FC236}">
                    <a16:creationId xmlns:a16="http://schemas.microsoft.com/office/drawing/2014/main" id="{C4419AA3-93A6-DD45-12E7-4E8D58831143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57" y="0"/>
                <a:ext cx="130" cy="0"/>
              </a:xfrm>
              <a:prstGeom prst="straightConnector1">
                <a:avLst/>
              </a:prstGeom>
              <a:grpFill/>
              <a:ln w="15875">
                <a:solidFill>
                  <a:srgbClr val="000000"/>
                </a:solidFill>
                <a:round/>
                <a:headEnd/>
                <a:tailEnd/>
              </a:ln>
            </p:spPr>
          </p:cxnSp>
        </p:grpSp>
        <p:pic>
          <p:nvPicPr>
            <p:cNvPr id="11" name="Resim 10">
              <a:extLst>
                <a:ext uri="{FF2B5EF4-FFF2-40B4-BE49-F238E27FC236}">
                  <a16:creationId xmlns:a16="http://schemas.microsoft.com/office/drawing/2014/main" id="{05CB02A2-50B8-B422-3D52-505CB7CAA07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90376" y="1284923"/>
              <a:ext cx="397701" cy="386080"/>
            </a:xfrm>
            <a:prstGeom prst="rect">
              <a:avLst/>
            </a:prstGeom>
          </p:spPr>
        </p:pic>
        <p:pic>
          <p:nvPicPr>
            <p:cNvPr id="12" name="Resim 11">
              <a:extLst>
                <a:ext uri="{FF2B5EF4-FFF2-40B4-BE49-F238E27FC236}">
                  <a16:creationId xmlns:a16="http://schemas.microsoft.com/office/drawing/2014/main" id="{E78457B0-474F-9778-4522-D72B119A172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00456" y="1274763"/>
              <a:ext cx="397701" cy="386080"/>
            </a:xfrm>
            <a:prstGeom prst="rect">
              <a:avLst/>
            </a:prstGeom>
          </p:spPr>
        </p:pic>
        <p:pic>
          <p:nvPicPr>
            <p:cNvPr id="13" name="Resim 12">
              <a:extLst>
                <a:ext uri="{FF2B5EF4-FFF2-40B4-BE49-F238E27FC236}">
                  <a16:creationId xmlns:a16="http://schemas.microsoft.com/office/drawing/2014/main" id="{F07B637E-4DF2-D0DA-2927-1741B0BA113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15896" y="1274763"/>
              <a:ext cx="397701" cy="386080"/>
            </a:xfrm>
            <a:prstGeom prst="rect">
              <a:avLst/>
            </a:prstGeom>
          </p:spPr>
        </p:pic>
        <p:cxnSp>
          <p:nvCxnSpPr>
            <p:cNvPr id="15" name="Düz Bağlayıcı 14">
              <a:extLst>
                <a:ext uri="{FF2B5EF4-FFF2-40B4-BE49-F238E27FC236}">
                  <a16:creationId xmlns:a16="http://schemas.microsoft.com/office/drawing/2014/main" id="{2C3682AF-0DC8-B383-BE03-DA4CDE772D90}"/>
                </a:ext>
              </a:extLst>
            </p:cNvPr>
            <p:cNvCxnSpPr/>
            <p:nvPr/>
          </p:nvCxnSpPr>
          <p:spPr>
            <a:xfrm>
              <a:off x="7812151" y="1534160"/>
              <a:ext cx="345440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Düz Bağlayıcı 15">
              <a:extLst>
                <a:ext uri="{FF2B5EF4-FFF2-40B4-BE49-F238E27FC236}">
                  <a16:creationId xmlns:a16="http://schemas.microsoft.com/office/drawing/2014/main" id="{F57DC8C0-0782-59B0-5E21-1D8BC0C608CD}"/>
                </a:ext>
              </a:extLst>
            </p:cNvPr>
            <p:cNvCxnSpPr/>
            <p:nvPr/>
          </p:nvCxnSpPr>
          <p:spPr>
            <a:xfrm>
              <a:off x="6196711" y="1513840"/>
              <a:ext cx="345440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Düz Bağlayıcı 16">
              <a:extLst>
                <a:ext uri="{FF2B5EF4-FFF2-40B4-BE49-F238E27FC236}">
                  <a16:creationId xmlns:a16="http://schemas.microsoft.com/office/drawing/2014/main" id="{8F509F3E-2E47-DB7E-3516-AC9E2C46DCFC}"/>
                </a:ext>
              </a:extLst>
            </p:cNvPr>
            <p:cNvCxnSpPr/>
            <p:nvPr/>
          </p:nvCxnSpPr>
          <p:spPr>
            <a:xfrm>
              <a:off x="4286631" y="1534160"/>
              <a:ext cx="345440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Metin kutusu 56">
              <a:extLst>
                <a:ext uri="{FF2B5EF4-FFF2-40B4-BE49-F238E27FC236}">
                  <a16:creationId xmlns:a16="http://schemas.microsoft.com/office/drawing/2014/main" id="{04F9913C-DA74-C16D-827E-2F07DB6E2348}"/>
                </a:ext>
              </a:extLst>
            </p:cNvPr>
            <p:cNvSpPr txBox="1"/>
            <p:nvPr/>
          </p:nvSpPr>
          <p:spPr>
            <a:xfrm>
              <a:off x="2113281" y="1188720"/>
              <a:ext cx="3977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1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8" name="Metin kutusu 57">
              <a:extLst>
                <a:ext uri="{FF2B5EF4-FFF2-40B4-BE49-F238E27FC236}">
                  <a16:creationId xmlns:a16="http://schemas.microsoft.com/office/drawing/2014/main" id="{20BB1F43-C146-BDD6-EF3C-BC00731DB910}"/>
                </a:ext>
              </a:extLst>
            </p:cNvPr>
            <p:cNvSpPr txBox="1"/>
            <p:nvPr/>
          </p:nvSpPr>
          <p:spPr>
            <a:xfrm>
              <a:off x="4561841" y="1178560"/>
              <a:ext cx="3977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2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9" name="Metin kutusu 58">
              <a:extLst>
                <a:ext uri="{FF2B5EF4-FFF2-40B4-BE49-F238E27FC236}">
                  <a16:creationId xmlns:a16="http://schemas.microsoft.com/office/drawing/2014/main" id="{D1224544-8DE0-FE35-1BCB-40D4E610B52F}"/>
                </a:ext>
              </a:extLst>
            </p:cNvPr>
            <p:cNvSpPr txBox="1"/>
            <p:nvPr/>
          </p:nvSpPr>
          <p:spPr>
            <a:xfrm>
              <a:off x="6421121" y="1178560"/>
              <a:ext cx="3977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3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0" name="Metin kutusu 59">
              <a:extLst>
                <a:ext uri="{FF2B5EF4-FFF2-40B4-BE49-F238E27FC236}">
                  <a16:creationId xmlns:a16="http://schemas.microsoft.com/office/drawing/2014/main" id="{E489CA44-3823-FBE4-A125-8F8BCF191569}"/>
                </a:ext>
              </a:extLst>
            </p:cNvPr>
            <p:cNvSpPr txBox="1"/>
            <p:nvPr/>
          </p:nvSpPr>
          <p:spPr>
            <a:xfrm>
              <a:off x="8016241" y="1158240"/>
              <a:ext cx="3977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4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1" name="Metin kutusu 60">
              <a:extLst>
                <a:ext uri="{FF2B5EF4-FFF2-40B4-BE49-F238E27FC236}">
                  <a16:creationId xmlns:a16="http://schemas.microsoft.com/office/drawing/2014/main" id="{69C8C6A2-69E1-70E5-30A4-5EDA298B215E}"/>
                </a:ext>
              </a:extLst>
            </p:cNvPr>
            <p:cNvSpPr txBox="1"/>
            <p:nvPr/>
          </p:nvSpPr>
          <p:spPr>
            <a:xfrm>
              <a:off x="6990081" y="1219200"/>
              <a:ext cx="3977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I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2" name="Metin kutusu 61">
              <a:extLst>
                <a:ext uri="{FF2B5EF4-FFF2-40B4-BE49-F238E27FC236}">
                  <a16:creationId xmlns:a16="http://schemas.microsoft.com/office/drawing/2014/main" id="{8D9AF19A-904D-6587-8FDF-133CBB6517DB}"/>
                </a:ext>
              </a:extLst>
            </p:cNvPr>
            <p:cNvSpPr txBox="1"/>
            <p:nvPr/>
          </p:nvSpPr>
          <p:spPr>
            <a:xfrm>
              <a:off x="5191761" y="1209040"/>
              <a:ext cx="3977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I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3" name="Metin kutusu 62">
              <a:extLst>
                <a:ext uri="{FF2B5EF4-FFF2-40B4-BE49-F238E27FC236}">
                  <a16:creationId xmlns:a16="http://schemas.microsoft.com/office/drawing/2014/main" id="{199D478A-BA85-653D-DC39-C68AA6AFD182}"/>
                </a:ext>
              </a:extLst>
            </p:cNvPr>
            <p:cNvSpPr txBox="1"/>
            <p:nvPr/>
          </p:nvSpPr>
          <p:spPr>
            <a:xfrm>
              <a:off x="3048001" y="1259840"/>
              <a:ext cx="3977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I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8" name="Metin kutusu 67">
              <a:extLst>
                <a:ext uri="{FF2B5EF4-FFF2-40B4-BE49-F238E27FC236}">
                  <a16:creationId xmlns:a16="http://schemas.microsoft.com/office/drawing/2014/main" id="{247A9E2A-6FD1-B55C-68E3-C1FEFA2BDE23}"/>
                </a:ext>
              </a:extLst>
            </p:cNvPr>
            <p:cNvSpPr txBox="1"/>
            <p:nvPr/>
          </p:nvSpPr>
          <p:spPr>
            <a:xfrm>
              <a:off x="2145385" y="324229"/>
              <a:ext cx="3046376" cy="3663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marR="0" lvl="0" indent="-34290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+mj-lt"/>
                <a:buAutoNum type="arabicPeriod" startAt="3"/>
                <a:tabLst/>
                <a:defRPr/>
              </a:pPr>
              <a:r>
                <a:rPr kumimoji="0" lang="tr-TR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Dengeleme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" name="Metin kutusu 1">
              <a:extLst>
                <a:ext uri="{FF2B5EF4-FFF2-40B4-BE49-F238E27FC236}">
                  <a16:creationId xmlns:a16="http://schemas.microsoft.com/office/drawing/2014/main" id="{06C33CC0-4980-4B39-F2CA-907CB0CEECC2}"/>
                </a:ext>
              </a:extLst>
            </p:cNvPr>
            <p:cNvSpPr txBox="1"/>
            <p:nvPr/>
          </p:nvSpPr>
          <p:spPr>
            <a:xfrm>
              <a:off x="3881120" y="893291"/>
              <a:ext cx="590365" cy="36933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0.47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" name="Metin kutusu 3">
              <a:extLst>
                <a:ext uri="{FF2B5EF4-FFF2-40B4-BE49-F238E27FC236}">
                  <a16:creationId xmlns:a16="http://schemas.microsoft.com/office/drawing/2014/main" id="{D69FB5F5-3A86-03E6-F155-5D7257D7058F}"/>
                </a:ext>
              </a:extLst>
            </p:cNvPr>
            <p:cNvSpPr txBox="1"/>
            <p:nvPr/>
          </p:nvSpPr>
          <p:spPr>
            <a:xfrm>
              <a:off x="4480560" y="893291"/>
              <a:ext cx="590365" cy="36933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0.53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" name="Metin kutusu 4">
              <a:extLst>
                <a:ext uri="{FF2B5EF4-FFF2-40B4-BE49-F238E27FC236}">
                  <a16:creationId xmlns:a16="http://schemas.microsoft.com/office/drawing/2014/main" id="{91CA09AA-8EE1-BE19-0A5D-7E4750702CB8}"/>
                </a:ext>
              </a:extLst>
            </p:cNvPr>
            <p:cNvSpPr txBox="1"/>
            <p:nvPr/>
          </p:nvSpPr>
          <p:spPr>
            <a:xfrm>
              <a:off x="5801360" y="883131"/>
              <a:ext cx="590365" cy="36933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0.50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" name="Metin kutusu 6">
              <a:extLst>
                <a:ext uri="{FF2B5EF4-FFF2-40B4-BE49-F238E27FC236}">
                  <a16:creationId xmlns:a16="http://schemas.microsoft.com/office/drawing/2014/main" id="{66758BAD-4CEA-6078-8743-7D8F1D571A14}"/>
                </a:ext>
              </a:extLst>
            </p:cNvPr>
            <p:cNvSpPr txBox="1"/>
            <p:nvPr/>
          </p:nvSpPr>
          <p:spPr>
            <a:xfrm>
              <a:off x="6410960" y="872971"/>
              <a:ext cx="590365" cy="36933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0.50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4" name="Metin kutusu 13">
              <a:extLst>
                <a:ext uri="{FF2B5EF4-FFF2-40B4-BE49-F238E27FC236}">
                  <a16:creationId xmlns:a16="http://schemas.microsoft.com/office/drawing/2014/main" id="{507321C8-1B42-5968-F860-2A719EF70A6F}"/>
                </a:ext>
              </a:extLst>
            </p:cNvPr>
            <p:cNvSpPr txBox="1"/>
            <p:nvPr/>
          </p:nvSpPr>
          <p:spPr>
            <a:xfrm>
              <a:off x="2028725" y="1828800"/>
              <a:ext cx="6495515" cy="23083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20.0                           -20.0      15.0             -15 .0     18.0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1.18                             2.35      2.65               1.33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                                                -1.09             -2.17     -2.17       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0.26                             0.51       0.58             0.29    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                                                 -0.08            -0.15     -0.15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0.02                             0.04       0.05             0.03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                                                 -0.01            -0.02     -0.02       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21.46                        -17.10    17.11          -15.68     15.66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21" name="Düz Bağlayıcı 20">
              <a:extLst>
                <a:ext uri="{FF2B5EF4-FFF2-40B4-BE49-F238E27FC236}">
                  <a16:creationId xmlns:a16="http://schemas.microsoft.com/office/drawing/2014/main" id="{C8500C9C-A9EC-77F4-DCFA-040A8B1EFEAF}"/>
                </a:ext>
              </a:extLst>
            </p:cNvPr>
            <p:cNvCxnSpPr/>
            <p:nvPr/>
          </p:nvCxnSpPr>
          <p:spPr>
            <a:xfrm>
              <a:off x="2072641" y="1513840"/>
              <a:ext cx="0" cy="2623284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3" name="Düz Bağlayıcı 22">
              <a:extLst>
                <a:ext uri="{FF2B5EF4-FFF2-40B4-BE49-F238E27FC236}">
                  <a16:creationId xmlns:a16="http://schemas.microsoft.com/office/drawing/2014/main" id="{225693B6-ECBB-0D16-004A-02BA4611A96C}"/>
                </a:ext>
              </a:extLst>
            </p:cNvPr>
            <p:cNvCxnSpPr/>
            <p:nvPr/>
          </p:nvCxnSpPr>
          <p:spPr>
            <a:xfrm>
              <a:off x="4541521" y="1503680"/>
              <a:ext cx="0" cy="2623284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5" name="Düz Bağlayıcı 24">
              <a:extLst>
                <a:ext uri="{FF2B5EF4-FFF2-40B4-BE49-F238E27FC236}">
                  <a16:creationId xmlns:a16="http://schemas.microsoft.com/office/drawing/2014/main" id="{871D230E-1C41-9596-C9C6-6A697E0B958E}"/>
                </a:ext>
              </a:extLst>
            </p:cNvPr>
            <p:cNvCxnSpPr/>
            <p:nvPr/>
          </p:nvCxnSpPr>
          <p:spPr>
            <a:xfrm>
              <a:off x="6400801" y="1513840"/>
              <a:ext cx="0" cy="2623284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3" name="Düz Bağlayıcı 32">
              <a:extLst>
                <a:ext uri="{FF2B5EF4-FFF2-40B4-BE49-F238E27FC236}">
                  <a16:creationId xmlns:a16="http://schemas.microsoft.com/office/drawing/2014/main" id="{13B44D4E-58BA-2ADE-BB3B-B386DE115856}"/>
                </a:ext>
              </a:extLst>
            </p:cNvPr>
            <p:cNvCxnSpPr/>
            <p:nvPr/>
          </p:nvCxnSpPr>
          <p:spPr>
            <a:xfrm>
              <a:off x="3881120" y="2428240"/>
              <a:ext cx="1310641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6" name="Düz Bağlayıcı 35">
              <a:extLst>
                <a:ext uri="{FF2B5EF4-FFF2-40B4-BE49-F238E27FC236}">
                  <a16:creationId xmlns:a16="http://schemas.microsoft.com/office/drawing/2014/main" id="{B20236EF-A24E-9F2F-0C1F-6D2A248AD644}"/>
                </a:ext>
              </a:extLst>
            </p:cNvPr>
            <p:cNvCxnSpPr/>
            <p:nvPr/>
          </p:nvCxnSpPr>
          <p:spPr>
            <a:xfrm>
              <a:off x="5730240" y="2702560"/>
              <a:ext cx="136144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0" name="Düz Bağlayıcı 39">
              <a:extLst>
                <a:ext uri="{FF2B5EF4-FFF2-40B4-BE49-F238E27FC236}">
                  <a16:creationId xmlns:a16="http://schemas.microsoft.com/office/drawing/2014/main" id="{39A19526-2E83-3075-5970-365144405A4A}"/>
                </a:ext>
              </a:extLst>
            </p:cNvPr>
            <p:cNvCxnSpPr/>
            <p:nvPr/>
          </p:nvCxnSpPr>
          <p:spPr>
            <a:xfrm>
              <a:off x="3881120" y="2971800"/>
              <a:ext cx="1310641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3" name="Düz Bağlayıcı 42">
              <a:extLst>
                <a:ext uri="{FF2B5EF4-FFF2-40B4-BE49-F238E27FC236}">
                  <a16:creationId xmlns:a16="http://schemas.microsoft.com/office/drawing/2014/main" id="{0236807C-1999-E414-7542-385C64C737B7}"/>
                </a:ext>
              </a:extLst>
            </p:cNvPr>
            <p:cNvCxnSpPr/>
            <p:nvPr/>
          </p:nvCxnSpPr>
          <p:spPr>
            <a:xfrm>
              <a:off x="5730240" y="3261360"/>
              <a:ext cx="136144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7" name="Düz Bağlayıcı 46">
              <a:extLst>
                <a:ext uri="{FF2B5EF4-FFF2-40B4-BE49-F238E27FC236}">
                  <a16:creationId xmlns:a16="http://schemas.microsoft.com/office/drawing/2014/main" id="{B76644B5-5C6A-EA5E-1C22-56DADEF83F13}"/>
                </a:ext>
              </a:extLst>
            </p:cNvPr>
            <p:cNvCxnSpPr/>
            <p:nvPr/>
          </p:nvCxnSpPr>
          <p:spPr>
            <a:xfrm>
              <a:off x="3972560" y="3545840"/>
              <a:ext cx="1219201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1" name="Düz Bağlayıcı 70">
              <a:extLst>
                <a:ext uri="{FF2B5EF4-FFF2-40B4-BE49-F238E27FC236}">
                  <a16:creationId xmlns:a16="http://schemas.microsoft.com/office/drawing/2014/main" id="{EDA19738-4638-8D78-5F6F-24250D27D66F}"/>
                </a:ext>
              </a:extLst>
            </p:cNvPr>
            <p:cNvCxnSpPr/>
            <p:nvPr/>
          </p:nvCxnSpPr>
          <p:spPr>
            <a:xfrm>
              <a:off x="5730240" y="3779520"/>
              <a:ext cx="146304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3" name="Düz Bağlayıcı 72">
              <a:extLst>
                <a:ext uri="{FF2B5EF4-FFF2-40B4-BE49-F238E27FC236}">
                  <a16:creationId xmlns:a16="http://schemas.microsoft.com/office/drawing/2014/main" id="{FA712BC8-DA5F-7B3E-291D-BBC91D70447A}"/>
                </a:ext>
              </a:extLst>
            </p:cNvPr>
            <p:cNvCxnSpPr/>
            <p:nvPr/>
          </p:nvCxnSpPr>
          <p:spPr>
            <a:xfrm>
              <a:off x="2072641" y="3801844"/>
              <a:ext cx="665796" cy="0"/>
            </a:xfrm>
            <a:prstGeom prst="line">
              <a:avLst/>
            </a:prstGeom>
            <a:ln w="25400" cmpd="thickThin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5" name="Düz Bağlayıcı 74">
              <a:extLst>
                <a:ext uri="{FF2B5EF4-FFF2-40B4-BE49-F238E27FC236}">
                  <a16:creationId xmlns:a16="http://schemas.microsoft.com/office/drawing/2014/main" id="{A739F7B5-987C-5379-F983-6474212CB616}"/>
                </a:ext>
              </a:extLst>
            </p:cNvPr>
            <p:cNvCxnSpPr>
              <a:cxnSpLocks/>
            </p:cNvCxnSpPr>
            <p:nvPr/>
          </p:nvCxnSpPr>
          <p:spPr>
            <a:xfrm>
              <a:off x="3972560" y="3781524"/>
              <a:ext cx="1303923" cy="10160"/>
            </a:xfrm>
            <a:prstGeom prst="line">
              <a:avLst/>
            </a:prstGeom>
            <a:ln w="2222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7" name="Düz Bağlayıcı 76">
              <a:extLst>
                <a:ext uri="{FF2B5EF4-FFF2-40B4-BE49-F238E27FC236}">
                  <a16:creationId xmlns:a16="http://schemas.microsoft.com/office/drawing/2014/main" id="{FEFBD515-696D-E675-3B07-A27704442B18}"/>
                </a:ext>
              </a:extLst>
            </p:cNvPr>
            <p:cNvCxnSpPr/>
            <p:nvPr/>
          </p:nvCxnSpPr>
          <p:spPr>
            <a:xfrm>
              <a:off x="5791200" y="3781523"/>
              <a:ext cx="1385201" cy="0"/>
            </a:xfrm>
            <a:prstGeom prst="line">
              <a:avLst/>
            </a:prstGeom>
            <a:ln w="28575">
              <a:solidFill>
                <a:schemeClr val="dk1">
                  <a:alpha val="95000"/>
                </a:schemeClr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9" name="Düz Ok Bağlayıcısı 78">
              <a:extLst>
                <a:ext uri="{FF2B5EF4-FFF2-40B4-BE49-F238E27FC236}">
                  <a16:creationId xmlns:a16="http://schemas.microsoft.com/office/drawing/2014/main" id="{B45FBC5B-29F2-D8CA-8F8A-1597ECA52BBD}"/>
                </a:ext>
              </a:extLst>
            </p:cNvPr>
            <p:cNvCxnSpPr>
              <a:cxnSpLocks/>
            </p:cNvCxnSpPr>
            <p:nvPr/>
          </p:nvCxnSpPr>
          <p:spPr>
            <a:xfrm>
              <a:off x="5374640" y="2838212"/>
              <a:ext cx="345440" cy="0"/>
            </a:xfrm>
            <a:prstGeom prst="straightConnector1">
              <a:avLst/>
            </a:prstGeom>
            <a:ln w="158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1" name="Düz Ok Bağlayıcısı 80">
              <a:extLst>
                <a:ext uri="{FF2B5EF4-FFF2-40B4-BE49-F238E27FC236}">
                  <a16:creationId xmlns:a16="http://schemas.microsoft.com/office/drawing/2014/main" id="{D9D262A9-B3C8-670F-CEF3-CD2BB210B684}"/>
                </a:ext>
              </a:extLst>
            </p:cNvPr>
            <p:cNvCxnSpPr>
              <a:cxnSpLocks/>
            </p:cNvCxnSpPr>
            <p:nvPr/>
          </p:nvCxnSpPr>
          <p:spPr>
            <a:xfrm>
              <a:off x="7203440" y="1151652"/>
              <a:ext cx="345440" cy="0"/>
            </a:xfrm>
            <a:prstGeom prst="straightConnector1">
              <a:avLst/>
            </a:prstGeom>
            <a:ln w="158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3" name="Düz Ok Bağlayıcısı 82">
              <a:extLst>
                <a:ext uri="{FF2B5EF4-FFF2-40B4-BE49-F238E27FC236}">
                  <a16:creationId xmlns:a16="http://schemas.microsoft.com/office/drawing/2014/main" id="{898BD275-DD9C-C169-56CA-9D79F29E8012}"/>
                </a:ext>
              </a:extLst>
            </p:cNvPr>
            <p:cNvCxnSpPr>
              <a:cxnSpLocks/>
            </p:cNvCxnSpPr>
            <p:nvPr/>
          </p:nvCxnSpPr>
          <p:spPr>
            <a:xfrm>
              <a:off x="5354320" y="3407172"/>
              <a:ext cx="345440" cy="0"/>
            </a:xfrm>
            <a:prstGeom prst="straightConnector1">
              <a:avLst/>
            </a:prstGeom>
            <a:ln w="158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4" name="Düz Ok Bağlayıcısı 83">
              <a:extLst>
                <a:ext uri="{FF2B5EF4-FFF2-40B4-BE49-F238E27FC236}">
                  <a16:creationId xmlns:a16="http://schemas.microsoft.com/office/drawing/2014/main" id="{EDA10333-ADFF-E937-5762-3A5103F971C6}"/>
                </a:ext>
              </a:extLst>
            </p:cNvPr>
            <p:cNvCxnSpPr>
              <a:cxnSpLocks/>
            </p:cNvCxnSpPr>
            <p:nvPr/>
          </p:nvCxnSpPr>
          <p:spPr>
            <a:xfrm>
              <a:off x="5364480" y="2289572"/>
              <a:ext cx="345440" cy="0"/>
            </a:xfrm>
            <a:prstGeom prst="straightConnector1">
              <a:avLst/>
            </a:prstGeom>
            <a:ln w="158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5" name="Düz Ok Bağlayıcısı 84">
              <a:extLst>
                <a:ext uri="{FF2B5EF4-FFF2-40B4-BE49-F238E27FC236}">
                  <a16:creationId xmlns:a16="http://schemas.microsoft.com/office/drawing/2014/main" id="{6204EBA6-2D05-0EB2-3FF4-516A0E4558D4}"/>
                </a:ext>
              </a:extLst>
            </p:cNvPr>
            <p:cNvCxnSpPr>
              <a:cxnSpLocks/>
            </p:cNvCxnSpPr>
            <p:nvPr/>
          </p:nvCxnSpPr>
          <p:spPr>
            <a:xfrm>
              <a:off x="5273040" y="1141492"/>
              <a:ext cx="345440" cy="0"/>
            </a:xfrm>
            <a:prstGeom prst="straightConnector1">
              <a:avLst/>
            </a:prstGeom>
            <a:ln w="158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7" name="Düz Ok Bağlayıcısı 86">
              <a:extLst>
                <a:ext uri="{FF2B5EF4-FFF2-40B4-BE49-F238E27FC236}">
                  <a16:creationId xmlns:a16="http://schemas.microsoft.com/office/drawing/2014/main" id="{31CA0427-F1A9-2A48-90C8-2F7A9A80139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915920" y="1151652"/>
              <a:ext cx="386080" cy="0"/>
            </a:xfrm>
            <a:prstGeom prst="straightConnector1">
              <a:avLst/>
            </a:prstGeom>
            <a:ln w="158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8" name="Düz Ok Bağlayıcısı 87">
              <a:extLst>
                <a:ext uri="{FF2B5EF4-FFF2-40B4-BE49-F238E27FC236}">
                  <a16:creationId xmlns:a16="http://schemas.microsoft.com/office/drawing/2014/main" id="{2ACA8CCA-ED48-2F90-E185-06DAF23D85D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212080" y="1039892"/>
              <a:ext cx="386080" cy="0"/>
            </a:xfrm>
            <a:prstGeom prst="straightConnector1">
              <a:avLst/>
            </a:prstGeom>
            <a:ln w="158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9" name="Düz Ok Bağlayıcısı 88">
              <a:extLst>
                <a:ext uri="{FF2B5EF4-FFF2-40B4-BE49-F238E27FC236}">
                  <a16:creationId xmlns:a16="http://schemas.microsoft.com/office/drawing/2014/main" id="{A4F720CF-A2BF-32DE-F931-E72DACDCE24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119120" y="2309892"/>
              <a:ext cx="386080" cy="0"/>
            </a:xfrm>
            <a:prstGeom prst="straightConnector1">
              <a:avLst/>
            </a:prstGeom>
            <a:ln w="158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0" name="Düz Ok Bağlayıcısı 89">
              <a:extLst>
                <a:ext uri="{FF2B5EF4-FFF2-40B4-BE49-F238E27FC236}">
                  <a16:creationId xmlns:a16="http://schemas.microsoft.com/office/drawing/2014/main" id="{881F6925-2701-00F7-699F-8571CDB1046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139440" y="2878852"/>
              <a:ext cx="386080" cy="0"/>
            </a:xfrm>
            <a:prstGeom prst="straightConnector1">
              <a:avLst/>
            </a:prstGeom>
            <a:ln w="158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1" name="Düz Ok Bağlayıcısı 90">
              <a:extLst>
                <a:ext uri="{FF2B5EF4-FFF2-40B4-BE49-F238E27FC236}">
                  <a16:creationId xmlns:a16="http://schemas.microsoft.com/office/drawing/2014/main" id="{DEF93B62-C346-FF71-8E0A-66D2F2A6A9B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149600" y="3407172"/>
              <a:ext cx="386080" cy="0"/>
            </a:xfrm>
            <a:prstGeom prst="straightConnector1">
              <a:avLst/>
            </a:prstGeom>
            <a:ln w="158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2" name="Düz Ok Bağlayıcısı 91">
              <a:extLst>
                <a:ext uri="{FF2B5EF4-FFF2-40B4-BE49-F238E27FC236}">
                  <a16:creationId xmlns:a16="http://schemas.microsoft.com/office/drawing/2014/main" id="{250D47E5-B613-5FDF-98D4-9F2C80430D7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334000" y="3681492"/>
              <a:ext cx="386080" cy="0"/>
            </a:xfrm>
            <a:prstGeom prst="straightConnector1">
              <a:avLst/>
            </a:prstGeom>
            <a:ln w="158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3" name="Düz Ok Bağlayıcısı 92">
              <a:extLst>
                <a:ext uri="{FF2B5EF4-FFF2-40B4-BE49-F238E27FC236}">
                  <a16:creationId xmlns:a16="http://schemas.microsoft.com/office/drawing/2014/main" id="{99584486-0881-3294-213C-BC50681306A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323840" y="3153172"/>
              <a:ext cx="386080" cy="0"/>
            </a:xfrm>
            <a:prstGeom prst="straightConnector1">
              <a:avLst/>
            </a:prstGeom>
            <a:ln w="158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4" name="Düz Ok Bağlayıcısı 93">
              <a:extLst>
                <a:ext uri="{FF2B5EF4-FFF2-40B4-BE49-F238E27FC236}">
                  <a16:creationId xmlns:a16="http://schemas.microsoft.com/office/drawing/2014/main" id="{358823BD-526E-9197-EE8C-73C53F77B5B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283200" y="2584212"/>
              <a:ext cx="386080" cy="0"/>
            </a:xfrm>
            <a:prstGeom prst="straightConnector1">
              <a:avLst/>
            </a:prstGeom>
            <a:ln w="158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95" name="Metin kutusu 94">
              <a:extLst>
                <a:ext uri="{FF2B5EF4-FFF2-40B4-BE49-F238E27FC236}">
                  <a16:creationId xmlns:a16="http://schemas.microsoft.com/office/drawing/2014/main" id="{75512C06-FA15-2E8B-AC85-549071246BF6}"/>
                </a:ext>
              </a:extLst>
            </p:cNvPr>
            <p:cNvSpPr txBox="1"/>
            <p:nvPr/>
          </p:nvSpPr>
          <p:spPr>
            <a:xfrm>
              <a:off x="2834641" y="833119"/>
              <a:ext cx="579120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1/2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96" name="Metin kutusu 95">
              <a:extLst>
                <a:ext uri="{FF2B5EF4-FFF2-40B4-BE49-F238E27FC236}">
                  <a16:creationId xmlns:a16="http://schemas.microsoft.com/office/drawing/2014/main" id="{0BDF9903-CE4E-A47D-A501-E0D56CC3C801}"/>
                </a:ext>
              </a:extLst>
            </p:cNvPr>
            <p:cNvSpPr txBox="1"/>
            <p:nvPr/>
          </p:nvSpPr>
          <p:spPr>
            <a:xfrm>
              <a:off x="5151121" y="680719"/>
              <a:ext cx="579120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1/2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97" name="Metin kutusu 96">
              <a:extLst>
                <a:ext uri="{FF2B5EF4-FFF2-40B4-BE49-F238E27FC236}">
                  <a16:creationId xmlns:a16="http://schemas.microsoft.com/office/drawing/2014/main" id="{3C48ABBD-4640-79EF-02EB-932C1997BC80}"/>
                </a:ext>
              </a:extLst>
            </p:cNvPr>
            <p:cNvSpPr txBox="1"/>
            <p:nvPr/>
          </p:nvSpPr>
          <p:spPr>
            <a:xfrm>
              <a:off x="7162801" y="833119"/>
              <a:ext cx="579120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0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" name="Metin kutusu 2">
              <a:extLst>
                <a:ext uri="{FF2B5EF4-FFF2-40B4-BE49-F238E27FC236}">
                  <a16:creationId xmlns:a16="http://schemas.microsoft.com/office/drawing/2014/main" id="{48D94F7F-60D6-816C-BC57-D02A825222E3}"/>
                </a:ext>
              </a:extLst>
            </p:cNvPr>
            <p:cNvSpPr txBox="1"/>
            <p:nvPr/>
          </p:nvSpPr>
          <p:spPr>
            <a:xfrm>
              <a:off x="2236824" y="4185029"/>
              <a:ext cx="575909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marR="0" lvl="0" indent="-34290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+mj-lt"/>
                <a:buAutoNum type="arabicPeriod" startAt="5"/>
                <a:tabLst/>
                <a:defRPr/>
              </a:pPr>
              <a:r>
                <a:rPr kumimoji="0" lang="tr-T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2 ve 3 nolu düğüm noktalarının dönmeleri hesabı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" name="Metin kutusu 18">
                  <a:extLst>
                    <a:ext uri="{FF2B5EF4-FFF2-40B4-BE49-F238E27FC236}">
                      <a16:creationId xmlns:a16="http://schemas.microsoft.com/office/drawing/2014/main" id="{6CB04F5E-EC11-07BD-00B7-3EF1C9038F31}"/>
                    </a:ext>
                  </a:extLst>
                </p:cNvPr>
                <p:cNvSpPr txBox="1"/>
                <p:nvPr/>
              </p:nvSpPr>
              <p:spPr>
                <a:xfrm>
                  <a:off x="2236824" y="4551680"/>
                  <a:ext cx="9691016" cy="214327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  <m:t>𝜃</m:t>
                            </m:r>
                          </m:e>
                          <m:sub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2</m:t>
                            </m:r>
                          </m:sub>
                        </m:sSub>
                        <m:r>
                          <a:rPr kumimoji="0" lang="tr-TR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=</m:t>
                        </m:r>
                        <m:f>
                          <m:fPr>
                            <m:ctrlP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fPr>
                          <m:num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2.35+0.51+0.04</m:t>
                            </m:r>
                          </m:num>
                          <m:den>
                            <m:sSubSup>
                              <m:sSubSupPr>
                                <m:ctrlP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bSupPr>
                              <m:e>
                                <m: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𝑚</m:t>
                                </m:r>
                              </m:e>
                              <m:sub>
                                <m: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2</m:t>
                                </m:r>
                                <m:sSub>
                                  <m:sSubPr>
                                    <m:ctrlPr>
                                      <a:rPr kumimoji="0" lang="tr-TR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bPr>
                                  <m:e>
                                    <m:r>
                                      <a:rPr kumimoji="0" lang="tr-TR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  <m:t>𝜃</m:t>
                                    </m:r>
                                  </m:e>
                                  <m:sub>
                                    <m:r>
                                      <a:rPr kumimoji="0" lang="tr-TR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2</m:t>
                                    </m:r>
                                  </m:sub>
                                </m:sSub>
                              </m:sub>
                              <m:sup>
                                <m: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21</m:t>
                                </m:r>
                              </m:sup>
                            </m:sSubSup>
                          </m:den>
                        </m:f>
                        <m:r>
                          <a:rPr kumimoji="0" lang="tr-TR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=</m:t>
                        </m:r>
                        <m:f>
                          <m:fPr>
                            <m:ctrlP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fPr>
                          <m:num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2.5</m:t>
                            </m:r>
                          </m:num>
                          <m:den>
                            <m:f>
                              <m:fPr>
                                <m:ctrlP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fPr>
                              <m:num>
                                <m: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4</m:t>
                                </m:r>
                                <m: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𝐸𝐼</m:t>
                                </m:r>
                              </m:num>
                              <m:den>
                                <m: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9</m:t>
                                </m:r>
                              </m:den>
                            </m:f>
                          </m:den>
                        </m:f>
                        <m:r>
                          <a:rPr kumimoji="0" lang="tr-TR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=</m:t>
                        </m:r>
                        <m:f>
                          <m:fPr>
                            <m:ctrlP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fPr>
                          <m:num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6.52</m:t>
                            </m:r>
                          </m:num>
                          <m:den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𝐸𝐼</m:t>
                            </m:r>
                          </m:den>
                        </m:f>
                        <m:r>
                          <a:rPr kumimoji="0" lang="tr-TR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𝑟𝑑</m:t>
                        </m:r>
                        <m:r>
                          <a:rPr kumimoji="0" lang="tr-TR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         </m:t>
                        </m:r>
                        <m:sSub>
                          <m:sSubPr>
                            <m:ctrlPr>
                              <a:rPr kumimoji="0" lang="en-US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  <m:t>𝜃</m:t>
                            </m:r>
                          </m:e>
                          <m:sub>
                            <m: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2</m:t>
                            </m:r>
                          </m:sub>
                        </m:sSub>
                        <m:r>
                          <a:rPr kumimoji="0" lang="tr-TR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=</m:t>
                        </m:r>
                        <m:f>
                          <m:fPr>
                            <m:ctrlP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fPr>
                          <m:num>
                            <m: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2.</m:t>
                            </m:r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65</m:t>
                            </m:r>
                            <m: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+0.5</m:t>
                            </m:r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8</m:t>
                            </m:r>
                            <m: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+0.0</m:t>
                            </m:r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5</m:t>
                            </m:r>
                          </m:num>
                          <m:den>
                            <m:sSubSup>
                              <m:sSubSupPr>
                                <m:ctrlP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bSupPr>
                              <m:e>
                                <m: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𝑚</m:t>
                                </m:r>
                              </m:e>
                              <m:sub>
                                <m: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2</m:t>
                                </m:r>
                                <m:sSub>
                                  <m:sSubPr>
                                    <m:ctrlPr>
                                      <a:rPr kumimoji="0" lang="tr-TR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bPr>
                                  <m:e>
                                    <m:r>
                                      <a:rPr kumimoji="0" lang="tr-TR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  <m:t>𝜃</m:t>
                                    </m:r>
                                  </m:e>
                                  <m:sub>
                                    <m:r>
                                      <a:rPr kumimoji="0" lang="tr-TR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2</m:t>
                                    </m:r>
                                  </m:sub>
                                </m:sSub>
                              </m:sub>
                              <m:sup>
                                <m: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23</m:t>
                                </m:r>
                              </m:sup>
                            </m:sSubSup>
                          </m:den>
                        </m:f>
                        <m:r>
                          <a:rPr kumimoji="0" lang="tr-TR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=</m:t>
                        </m:r>
                        <m:f>
                          <m:fPr>
                            <m:ctrlP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fPr>
                          <m:num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3.28</m:t>
                            </m:r>
                          </m:num>
                          <m:den>
                            <m:f>
                              <m:fPr>
                                <m:ctrlPr>
                                  <a:rPr kumimoji="0" lang="tr-TR" sz="18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fPr>
                              <m:num>
                                <m:r>
                                  <a:rPr kumimoji="0" lang="tr-TR" sz="18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4</m:t>
                                </m:r>
                                <m:r>
                                  <a:rPr kumimoji="0" lang="tr-TR" sz="18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𝐸𝐼</m:t>
                                </m:r>
                              </m:num>
                              <m:den>
                                <m: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8</m:t>
                                </m:r>
                              </m:den>
                            </m:f>
                          </m:den>
                        </m:f>
                        <m:r>
                          <a:rPr kumimoji="0" lang="tr-TR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=</m:t>
                        </m:r>
                        <m:f>
                          <m:fPr>
                            <m:ctrlP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fPr>
                          <m:num>
                            <m: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6.52</m:t>
                            </m:r>
                          </m:num>
                          <m:den>
                            <m: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𝐸𝐼</m:t>
                            </m:r>
                          </m:den>
                        </m:f>
                        <m:r>
                          <a:rPr kumimoji="0" lang="tr-TR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𝑟𝑑</m:t>
                        </m:r>
                        <m:r>
                          <a:rPr kumimoji="0" lang="tr-TR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  √      </m:t>
                        </m:r>
                      </m:oMath>
                    </m:oMathPara>
                  </a14:m>
                  <a:endParaRPr kumimoji="0" lang="tr-T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tr-T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  <m:t>𝜃</m:t>
                            </m:r>
                          </m:e>
                          <m:sub>
                            <m: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  <m:t>3</m:t>
                            </m:r>
                          </m:sub>
                        </m:sSub>
                        <m:r>
                          <a:rPr kumimoji="0" lang="tr-TR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=</m:t>
                        </m:r>
                        <m:f>
                          <m:fPr>
                            <m:ctrlP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fPr>
                          <m:num>
                            <m: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−2.17−0.15−0.02</m:t>
                            </m:r>
                          </m:num>
                          <m:den>
                            <m:sSubSup>
                              <m:sSubSupPr>
                                <m:ctrlPr>
                                  <a:rPr kumimoji="0" lang="tr-TR" sz="18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bSupPr>
                              <m:e>
                                <m:r>
                                  <a:rPr kumimoji="0" lang="tr-TR" sz="18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𝑚</m:t>
                                </m:r>
                              </m:e>
                              <m:sub>
                                <m:r>
                                  <a:rPr kumimoji="0" lang="tr-TR" sz="18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3</m:t>
                                </m:r>
                                <m:sSub>
                                  <m:sSubPr>
                                    <m:ctrlPr>
                                      <a:rPr kumimoji="0" lang="tr-TR" sz="1800" b="0" i="1" u="none" strike="noStrike" kern="1200" cap="none" spc="0" normalizeH="0" baseline="0" noProof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bPr>
                                  <m:e>
                                    <m:r>
                                      <a:rPr kumimoji="0" lang="tr-TR" sz="1800" b="0" i="1" u="none" strike="noStrike" kern="1200" cap="none" spc="0" normalizeH="0" baseline="0" noProof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  <m:t>𝜃</m:t>
                                    </m:r>
                                  </m:e>
                                  <m:sub>
                                    <m:r>
                                      <a:rPr kumimoji="0" lang="tr-TR" sz="1800" b="0" i="1" u="none" strike="noStrike" kern="1200" cap="none" spc="0" normalizeH="0" baseline="0" noProof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  <m:t>3</m:t>
                                    </m:r>
                                  </m:sub>
                                </m:sSub>
                              </m:sub>
                              <m:sup>
                                <m:r>
                                  <a:rPr kumimoji="0" lang="tr-TR" sz="18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3</m:t>
                                </m:r>
                                <m: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2</m:t>
                                </m:r>
                              </m:sup>
                            </m:sSubSup>
                          </m:den>
                        </m:f>
                        <m:r>
                          <a:rPr kumimoji="0" lang="tr-TR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=</m:t>
                        </m:r>
                        <m:f>
                          <m:fPr>
                            <m:ctrlP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fPr>
                          <m:num>
                            <m: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−2.34</m:t>
                            </m:r>
                          </m:num>
                          <m:den>
                            <m:f>
                              <m:fPr>
                                <m:ctrlPr>
                                  <a:rPr kumimoji="0" lang="tr-TR" sz="18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fPr>
                              <m:num>
                                <m:r>
                                  <a:rPr kumimoji="0" lang="tr-TR" sz="18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4</m:t>
                                </m:r>
                                <m:r>
                                  <a:rPr kumimoji="0" lang="tr-TR" sz="18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𝐸𝐼</m:t>
                                </m:r>
                              </m:num>
                              <m:den>
                                <m:r>
                                  <a:rPr kumimoji="0" lang="tr-TR" sz="18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8</m:t>
                                </m:r>
                              </m:den>
                            </m:f>
                          </m:den>
                        </m:f>
                        <m:r>
                          <a:rPr kumimoji="0" lang="tr-TR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=</m:t>
                        </m:r>
                        <m:f>
                          <m:fPr>
                            <m:ctrlP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fPr>
                          <m:num>
                            <m: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−4.68</m:t>
                            </m:r>
                          </m:num>
                          <m:den>
                            <m: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𝐸𝐼</m:t>
                            </m:r>
                          </m:den>
                        </m:f>
                        <m:r>
                          <a:rPr kumimoji="0" lang="tr-TR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𝑟𝑑</m:t>
                        </m:r>
                        <m:r>
                          <a:rPr kumimoji="0" lang="tr-TR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 </m:t>
                        </m:r>
                        <m:sSub>
                          <m:sSubPr>
                            <m:ctrlPr>
                              <a:rPr kumimoji="0" lang="en-US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  <m:t>𝜃</m:t>
                            </m:r>
                          </m:e>
                          <m:sub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  <m:t>3</m:t>
                            </m:r>
                          </m:sub>
                        </m:sSub>
                        <m:r>
                          <a:rPr kumimoji="0" lang="tr-TR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=</m:t>
                        </m:r>
                        <m:f>
                          <m:fPr>
                            <m:ctrlP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fPr>
                          <m:num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−</m:t>
                            </m:r>
                            <m: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2.</m:t>
                            </m:r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17−0.15−</m:t>
                            </m:r>
                            <m: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0.0</m:t>
                            </m:r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2</m:t>
                            </m:r>
                          </m:num>
                          <m:den>
                            <m:sSubSup>
                              <m:sSubSupPr>
                                <m:ctrlPr>
                                  <a:rPr kumimoji="0" lang="tr-TR" sz="18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bSupPr>
                              <m:e>
                                <m:r>
                                  <a:rPr kumimoji="0" lang="tr-TR" sz="18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𝑚</m:t>
                                </m:r>
                              </m:e>
                              <m:sub>
                                <m: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3</m:t>
                                </m:r>
                                <m:sSub>
                                  <m:sSubPr>
                                    <m:ctrlPr>
                                      <a:rPr kumimoji="0" lang="tr-TR" sz="1800" b="0" i="1" u="none" strike="noStrike" kern="1200" cap="none" spc="0" normalizeH="0" baseline="0" noProof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bPr>
                                  <m:e>
                                    <m:r>
                                      <a:rPr kumimoji="0" lang="tr-TR" sz="1800" b="0" i="1" u="none" strike="noStrike" kern="1200" cap="none" spc="0" normalizeH="0" baseline="0" noProof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  <m:t>𝜃</m:t>
                                    </m:r>
                                  </m:e>
                                  <m:sub>
                                    <m:r>
                                      <a:rPr kumimoji="0" lang="tr-TR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  <m:t>3</m:t>
                                    </m:r>
                                  </m:sub>
                                </m:sSub>
                              </m:sub>
                              <m:sup>
                                <m: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34</m:t>
                                </m:r>
                              </m:sup>
                            </m:sSubSup>
                          </m:den>
                        </m:f>
                        <m:r>
                          <a:rPr kumimoji="0" lang="tr-TR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=</m:t>
                        </m:r>
                        <m:f>
                          <m:fPr>
                            <m:ctrlP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fPr>
                          <m:num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−2.34</m:t>
                            </m:r>
                          </m:num>
                          <m:den>
                            <m:f>
                              <m:fPr>
                                <m:ctrlPr>
                                  <a:rPr kumimoji="0" lang="tr-TR" sz="18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fPr>
                              <m:num>
                                <m: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3</m:t>
                                </m:r>
                                <m:r>
                                  <a:rPr kumimoji="0" lang="tr-TR" sz="18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𝐸𝐼</m:t>
                                </m:r>
                              </m:num>
                              <m:den>
                                <m: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6</m:t>
                                </m:r>
                              </m:den>
                            </m:f>
                          </m:den>
                        </m:f>
                        <m:r>
                          <a:rPr kumimoji="0" lang="tr-TR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=</m:t>
                        </m:r>
                        <m:f>
                          <m:fPr>
                            <m:ctrlP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fPr>
                          <m:num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−4.68</m:t>
                            </m:r>
                          </m:num>
                          <m:den>
                            <m: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𝐸𝐼</m:t>
                            </m:r>
                          </m:den>
                        </m:f>
                        <m:r>
                          <a:rPr kumimoji="0" lang="tr-TR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𝑟𝑑</m:t>
                        </m:r>
                      </m:oMath>
                    </m:oMathPara>
                  </a14:m>
                  <a:endParaRPr kumimoji="0" lang="tr-T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19" name="Metin kutusu 18">
                  <a:extLst>
                    <a:ext uri="{FF2B5EF4-FFF2-40B4-BE49-F238E27FC236}">
                      <a16:creationId xmlns:a16="http://schemas.microsoft.com/office/drawing/2014/main" id="{6CB04F5E-EC11-07BD-00B7-3EF1C9038F3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236824" y="4551680"/>
                  <a:ext cx="9691016" cy="2143279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95341258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Metin kutusu 76">
            <a:extLst>
              <a:ext uri="{FF2B5EF4-FFF2-40B4-BE49-F238E27FC236}">
                <a16:creationId xmlns:a16="http://schemas.microsoft.com/office/drawing/2014/main" id="{A46D9712-7B33-C222-39DB-BB35F7C8C9A5}"/>
              </a:ext>
            </a:extLst>
          </p:cNvPr>
          <p:cNvSpPr txBox="1"/>
          <p:nvPr/>
        </p:nvSpPr>
        <p:spPr>
          <a:xfrm>
            <a:off x="1850745" y="447040"/>
            <a:ext cx="30134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4"/>
              <a:tabLst/>
              <a:defRPr/>
            </a:pPr>
            <a:r>
              <a:rPr kumimoji="0" lang="tr-T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Dönüştürme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4" name="Grup 3">
            <a:extLst>
              <a:ext uri="{FF2B5EF4-FFF2-40B4-BE49-F238E27FC236}">
                <a16:creationId xmlns:a16="http://schemas.microsoft.com/office/drawing/2014/main" id="{6B05E66E-CA2A-ED88-3874-E849C2DAAB71}"/>
              </a:ext>
            </a:extLst>
          </p:cNvPr>
          <p:cNvGrpSpPr/>
          <p:nvPr/>
        </p:nvGrpSpPr>
        <p:grpSpPr>
          <a:xfrm>
            <a:off x="1027784" y="735663"/>
            <a:ext cx="10483495" cy="5891433"/>
            <a:chOff x="1027784" y="975361"/>
            <a:chExt cx="10483495" cy="5891433"/>
          </a:xfrm>
        </p:grpSpPr>
        <p:pic>
          <p:nvPicPr>
            <p:cNvPr id="2" name="Resim 1">
              <a:extLst>
                <a:ext uri="{FF2B5EF4-FFF2-40B4-BE49-F238E27FC236}">
                  <a16:creationId xmlns:a16="http://schemas.microsoft.com/office/drawing/2014/main" id="{03FA76ED-D859-6139-035D-7B05F96A175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769745" y="1251585"/>
              <a:ext cx="666750" cy="819150"/>
            </a:xfrm>
            <a:prstGeom prst="rect">
              <a:avLst/>
            </a:prstGeom>
          </p:spPr>
        </p:pic>
        <p:pic>
          <p:nvPicPr>
            <p:cNvPr id="3" name="Resim 2">
              <a:extLst>
                <a:ext uri="{FF2B5EF4-FFF2-40B4-BE49-F238E27FC236}">
                  <a16:creationId xmlns:a16="http://schemas.microsoft.com/office/drawing/2014/main" id="{4C858CF0-3013-6556-984B-2B10E5D5607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164330" y="1399540"/>
              <a:ext cx="571500" cy="685800"/>
            </a:xfrm>
            <a:prstGeom prst="rect">
              <a:avLst/>
            </a:prstGeom>
          </p:spPr>
        </p:pic>
        <p:pic>
          <p:nvPicPr>
            <p:cNvPr id="5" name="Resim 4">
              <a:extLst>
                <a:ext uri="{FF2B5EF4-FFF2-40B4-BE49-F238E27FC236}">
                  <a16:creationId xmlns:a16="http://schemas.microsoft.com/office/drawing/2014/main" id="{D2A59713-9D54-485F-197E-B1E719C132C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070917" y="1426845"/>
              <a:ext cx="619125" cy="590550"/>
            </a:xfrm>
            <a:prstGeom prst="rect">
              <a:avLst/>
            </a:prstGeom>
          </p:spPr>
        </p:pic>
        <p:pic>
          <p:nvPicPr>
            <p:cNvPr id="7" name="Resim 6">
              <a:extLst>
                <a:ext uri="{FF2B5EF4-FFF2-40B4-BE49-F238E27FC236}">
                  <a16:creationId xmlns:a16="http://schemas.microsoft.com/office/drawing/2014/main" id="{665E0438-0AF5-9C8A-9A0C-362F5E5F19B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806372" y="1407160"/>
              <a:ext cx="561975" cy="609600"/>
            </a:xfrm>
            <a:prstGeom prst="rect">
              <a:avLst/>
            </a:prstGeom>
          </p:spPr>
        </p:pic>
        <p:pic>
          <p:nvPicPr>
            <p:cNvPr id="14" name="Resim 13">
              <a:extLst>
                <a:ext uri="{FF2B5EF4-FFF2-40B4-BE49-F238E27FC236}">
                  <a16:creationId xmlns:a16="http://schemas.microsoft.com/office/drawing/2014/main" id="{34F72CCE-85CC-6F47-6DB4-70D1D492F55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799080" y="1459547"/>
              <a:ext cx="1066800" cy="504825"/>
            </a:xfrm>
            <a:prstGeom prst="rect">
              <a:avLst/>
            </a:prstGeom>
          </p:spPr>
        </p:pic>
        <p:pic>
          <p:nvPicPr>
            <p:cNvPr id="21" name="Resim 20">
              <a:extLst>
                <a:ext uri="{FF2B5EF4-FFF2-40B4-BE49-F238E27FC236}">
                  <a16:creationId xmlns:a16="http://schemas.microsoft.com/office/drawing/2014/main" id="{0DFE48F0-9977-5D55-EE13-A58309CA196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038407" y="1480820"/>
              <a:ext cx="733425" cy="381000"/>
            </a:xfrm>
            <a:prstGeom prst="rect">
              <a:avLst/>
            </a:prstGeom>
          </p:spPr>
        </p:pic>
        <p:pic>
          <p:nvPicPr>
            <p:cNvPr id="23" name="Resim 22">
              <a:extLst>
                <a:ext uri="{FF2B5EF4-FFF2-40B4-BE49-F238E27FC236}">
                  <a16:creationId xmlns:a16="http://schemas.microsoft.com/office/drawing/2014/main" id="{9B65302A-99BA-73B8-24F6-D9C92C4A1F0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857047" y="1460500"/>
              <a:ext cx="733425" cy="381000"/>
            </a:xfrm>
            <a:prstGeom prst="rect">
              <a:avLst/>
            </a:prstGeom>
          </p:spPr>
        </p:pic>
        <p:sp>
          <p:nvSpPr>
            <p:cNvPr id="25" name="Yay 24">
              <a:extLst>
                <a:ext uri="{FF2B5EF4-FFF2-40B4-BE49-F238E27FC236}">
                  <a16:creationId xmlns:a16="http://schemas.microsoft.com/office/drawing/2014/main" id="{523933F5-DCAB-F606-143A-315B3411E1EA}"/>
                </a:ext>
              </a:extLst>
            </p:cNvPr>
            <p:cNvSpPr/>
            <p:nvPr/>
          </p:nvSpPr>
          <p:spPr>
            <a:xfrm>
              <a:off x="2072640" y="1381760"/>
              <a:ext cx="467360" cy="558800"/>
            </a:xfrm>
            <a:prstGeom prst="arc">
              <a:avLst>
                <a:gd name="adj1" fmla="val 16200000"/>
                <a:gd name="adj2" fmla="val 5106054"/>
              </a:avLst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2" name="Yay 31">
              <a:extLst>
                <a:ext uri="{FF2B5EF4-FFF2-40B4-BE49-F238E27FC236}">
                  <a16:creationId xmlns:a16="http://schemas.microsoft.com/office/drawing/2014/main" id="{2AF16C6B-E4BF-3FCA-4569-C70354FE3567}"/>
                </a:ext>
              </a:extLst>
            </p:cNvPr>
            <p:cNvSpPr/>
            <p:nvPr/>
          </p:nvSpPr>
          <p:spPr>
            <a:xfrm>
              <a:off x="4378960" y="1412240"/>
              <a:ext cx="467360" cy="558800"/>
            </a:xfrm>
            <a:prstGeom prst="arc">
              <a:avLst>
                <a:gd name="adj1" fmla="val 16200000"/>
                <a:gd name="adj2" fmla="val 5106054"/>
              </a:avLst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3" name="Yay 32">
              <a:extLst>
                <a:ext uri="{FF2B5EF4-FFF2-40B4-BE49-F238E27FC236}">
                  <a16:creationId xmlns:a16="http://schemas.microsoft.com/office/drawing/2014/main" id="{52D1585A-0C1D-5821-379F-7E6734B9DF92}"/>
                </a:ext>
              </a:extLst>
            </p:cNvPr>
            <p:cNvSpPr/>
            <p:nvPr/>
          </p:nvSpPr>
          <p:spPr>
            <a:xfrm>
              <a:off x="6289040" y="1412240"/>
              <a:ext cx="467360" cy="558800"/>
            </a:xfrm>
            <a:prstGeom prst="arc">
              <a:avLst>
                <a:gd name="adj1" fmla="val 16200000"/>
                <a:gd name="adj2" fmla="val 5106054"/>
              </a:avLst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4" name="Yay 33">
              <a:extLst>
                <a:ext uri="{FF2B5EF4-FFF2-40B4-BE49-F238E27FC236}">
                  <a16:creationId xmlns:a16="http://schemas.microsoft.com/office/drawing/2014/main" id="{3D46F707-04B3-9D92-B565-096435813008}"/>
                </a:ext>
              </a:extLst>
            </p:cNvPr>
            <p:cNvSpPr/>
            <p:nvPr/>
          </p:nvSpPr>
          <p:spPr>
            <a:xfrm rot="11068304">
              <a:off x="2692400" y="1371600"/>
              <a:ext cx="467360" cy="558800"/>
            </a:xfrm>
            <a:prstGeom prst="arc">
              <a:avLst>
                <a:gd name="adj1" fmla="val 16200000"/>
                <a:gd name="adj2" fmla="val 5106054"/>
              </a:avLst>
            </a:prstGeom>
            <a:ln w="25400">
              <a:solidFill>
                <a:schemeClr val="tx1"/>
              </a:solidFill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6" name="Yay 35">
              <a:extLst>
                <a:ext uri="{FF2B5EF4-FFF2-40B4-BE49-F238E27FC236}">
                  <a16:creationId xmlns:a16="http://schemas.microsoft.com/office/drawing/2014/main" id="{C30C4CCB-85C9-FF55-7DE2-E6BE32C6FB51}"/>
                </a:ext>
              </a:extLst>
            </p:cNvPr>
            <p:cNvSpPr/>
            <p:nvPr/>
          </p:nvSpPr>
          <p:spPr>
            <a:xfrm rot="11068304">
              <a:off x="6004560" y="1442720"/>
              <a:ext cx="467360" cy="558800"/>
            </a:xfrm>
            <a:prstGeom prst="arc">
              <a:avLst>
                <a:gd name="adj1" fmla="val 16200000"/>
                <a:gd name="adj2" fmla="val 5106054"/>
              </a:avLst>
            </a:prstGeom>
            <a:ln w="25400">
              <a:solidFill>
                <a:schemeClr val="tx1"/>
              </a:solidFill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8" name="Yay 37">
              <a:extLst>
                <a:ext uri="{FF2B5EF4-FFF2-40B4-BE49-F238E27FC236}">
                  <a16:creationId xmlns:a16="http://schemas.microsoft.com/office/drawing/2014/main" id="{3B5BF769-FA33-B127-342F-A768F5FBF138}"/>
                </a:ext>
              </a:extLst>
            </p:cNvPr>
            <p:cNvSpPr/>
            <p:nvPr/>
          </p:nvSpPr>
          <p:spPr>
            <a:xfrm>
              <a:off x="5405120" y="1391920"/>
              <a:ext cx="467360" cy="558800"/>
            </a:xfrm>
            <a:prstGeom prst="arc">
              <a:avLst>
                <a:gd name="adj1" fmla="val 16200000"/>
                <a:gd name="adj2" fmla="val 5106054"/>
              </a:avLst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0" name="Yay 39">
              <a:extLst>
                <a:ext uri="{FF2B5EF4-FFF2-40B4-BE49-F238E27FC236}">
                  <a16:creationId xmlns:a16="http://schemas.microsoft.com/office/drawing/2014/main" id="{94770111-6956-97F9-C0FC-372ADCF5DEC0}"/>
                </a:ext>
              </a:extLst>
            </p:cNvPr>
            <p:cNvSpPr/>
            <p:nvPr/>
          </p:nvSpPr>
          <p:spPr>
            <a:xfrm rot="11068304">
              <a:off x="4937760" y="1351280"/>
              <a:ext cx="467360" cy="558800"/>
            </a:xfrm>
            <a:prstGeom prst="arc">
              <a:avLst>
                <a:gd name="adj1" fmla="val 16200000"/>
                <a:gd name="adj2" fmla="val 5106054"/>
              </a:avLst>
            </a:prstGeom>
            <a:ln w="25400">
              <a:solidFill>
                <a:schemeClr val="tx1"/>
              </a:solidFill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2" name="Yay 41">
              <a:extLst>
                <a:ext uri="{FF2B5EF4-FFF2-40B4-BE49-F238E27FC236}">
                  <a16:creationId xmlns:a16="http://schemas.microsoft.com/office/drawing/2014/main" id="{748898BF-97F2-516C-8488-D06B69F113F2}"/>
                </a:ext>
              </a:extLst>
            </p:cNvPr>
            <p:cNvSpPr/>
            <p:nvPr/>
          </p:nvSpPr>
          <p:spPr>
            <a:xfrm rot="11068304">
              <a:off x="6888480" y="1381760"/>
              <a:ext cx="467360" cy="558800"/>
            </a:xfrm>
            <a:prstGeom prst="arc">
              <a:avLst>
                <a:gd name="adj1" fmla="val 16200000"/>
                <a:gd name="adj2" fmla="val 5106054"/>
              </a:avLst>
            </a:prstGeom>
            <a:ln w="25400">
              <a:solidFill>
                <a:schemeClr val="tx1"/>
              </a:solidFill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3" name="Yay 42">
              <a:extLst>
                <a:ext uri="{FF2B5EF4-FFF2-40B4-BE49-F238E27FC236}">
                  <a16:creationId xmlns:a16="http://schemas.microsoft.com/office/drawing/2014/main" id="{5AFE8C8F-681A-951C-B3EA-FD14E871D4C3}"/>
                </a:ext>
              </a:extLst>
            </p:cNvPr>
            <p:cNvSpPr/>
            <p:nvPr/>
          </p:nvSpPr>
          <p:spPr>
            <a:xfrm rot="11068304">
              <a:off x="4074160" y="1412240"/>
              <a:ext cx="467360" cy="558800"/>
            </a:xfrm>
            <a:prstGeom prst="arc">
              <a:avLst>
                <a:gd name="adj1" fmla="val 16200000"/>
                <a:gd name="adj2" fmla="val 5106054"/>
              </a:avLst>
            </a:prstGeom>
            <a:ln w="25400">
              <a:solidFill>
                <a:schemeClr val="tx1"/>
              </a:solidFill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5" name="Yay 44">
              <a:extLst>
                <a:ext uri="{FF2B5EF4-FFF2-40B4-BE49-F238E27FC236}">
                  <a16:creationId xmlns:a16="http://schemas.microsoft.com/office/drawing/2014/main" id="{7DBA919C-6147-3A82-3580-EFFD042BB750}"/>
                </a:ext>
              </a:extLst>
            </p:cNvPr>
            <p:cNvSpPr/>
            <p:nvPr/>
          </p:nvSpPr>
          <p:spPr>
            <a:xfrm>
              <a:off x="3474720" y="1361440"/>
              <a:ext cx="467360" cy="558800"/>
            </a:xfrm>
            <a:prstGeom prst="arc">
              <a:avLst>
                <a:gd name="adj1" fmla="val 16200000"/>
                <a:gd name="adj2" fmla="val 5106054"/>
              </a:avLst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7" name="Yay 46">
              <a:extLst>
                <a:ext uri="{FF2B5EF4-FFF2-40B4-BE49-F238E27FC236}">
                  <a16:creationId xmlns:a16="http://schemas.microsoft.com/office/drawing/2014/main" id="{0DDB24A4-0D79-77CF-09B9-DF04C3B64D09}"/>
                </a:ext>
              </a:extLst>
            </p:cNvPr>
            <p:cNvSpPr/>
            <p:nvPr/>
          </p:nvSpPr>
          <p:spPr>
            <a:xfrm rot="11068304">
              <a:off x="7752080" y="1432560"/>
              <a:ext cx="467360" cy="558800"/>
            </a:xfrm>
            <a:prstGeom prst="arc">
              <a:avLst>
                <a:gd name="adj1" fmla="val 16200000"/>
                <a:gd name="adj2" fmla="val 5106054"/>
              </a:avLst>
            </a:prstGeom>
            <a:ln w="25400">
              <a:solidFill>
                <a:schemeClr val="tx1"/>
              </a:solidFill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0" name="Yay 69">
              <a:extLst>
                <a:ext uri="{FF2B5EF4-FFF2-40B4-BE49-F238E27FC236}">
                  <a16:creationId xmlns:a16="http://schemas.microsoft.com/office/drawing/2014/main" id="{5AA1B5EF-17A6-1AED-C5E6-BB4542316108}"/>
                </a:ext>
              </a:extLst>
            </p:cNvPr>
            <p:cNvSpPr/>
            <p:nvPr/>
          </p:nvSpPr>
          <p:spPr>
            <a:xfrm>
              <a:off x="7223760" y="1402080"/>
              <a:ext cx="467360" cy="558800"/>
            </a:xfrm>
            <a:prstGeom prst="arc">
              <a:avLst>
                <a:gd name="adj1" fmla="val 16200000"/>
                <a:gd name="adj2" fmla="val 5106054"/>
              </a:avLst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1" name="Metin kutusu 70">
              <a:extLst>
                <a:ext uri="{FF2B5EF4-FFF2-40B4-BE49-F238E27FC236}">
                  <a16:creationId xmlns:a16="http://schemas.microsoft.com/office/drawing/2014/main" id="{A9E460E4-68F0-D37E-3577-F83362E8A321}"/>
                </a:ext>
              </a:extLst>
            </p:cNvPr>
            <p:cNvSpPr txBox="1"/>
            <p:nvPr/>
          </p:nvSpPr>
          <p:spPr>
            <a:xfrm>
              <a:off x="7599680" y="1056641"/>
              <a:ext cx="73342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0 tm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2" name="Metin kutusu 71">
              <a:extLst>
                <a:ext uri="{FF2B5EF4-FFF2-40B4-BE49-F238E27FC236}">
                  <a16:creationId xmlns:a16="http://schemas.microsoft.com/office/drawing/2014/main" id="{941D4EE7-62DF-14C9-134F-A5CC1BF9FE93}"/>
                </a:ext>
              </a:extLst>
            </p:cNvPr>
            <p:cNvSpPr txBox="1"/>
            <p:nvPr/>
          </p:nvSpPr>
          <p:spPr>
            <a:xfrm>
              <a:off x="5455920" y="1066801"/>
              <a:ext cx="112649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15.68 tm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3" name="Metin kutusu 72">
              <a:extLst>
                <a:ext uri="{FF2B5EF4-FFF2-40B4-BE49-F238E27FC236}">
                  <a16:creationId xmlns:a16="http://schemas.microsoft.com/office/drawing/2014/main" id="{6C381AC5-098D-B7F8-F5F0-63A3EAC0426B}"/>
                </a:ext>
              </a:extLst>
            </p:cNvPr>
            <p:cNvSpPr txBox="1"/>
            <p:nvPr/>
          </p:nvSpPr>
          <p:spPr>
            <a:xfrm>
              <a:off x="3535680" y="975361"/>
              <a:ext cx="112649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17.10 tm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4" name="Metin kutusu 73">
              <a:extLst>
                <a:ext uri="{FF2B5EF4-FFF2-40B4-BE49-F238E27FC236}">
                  <a16:creationId xmlns:a16="http://schemas.microsoft.com/office/drawing/2014/main" id="{BD611079-4FC3-4058-0D40-59305371B29C}"/>
                </a:ext>
              </a:extLst>
            </p:cNvPr>
            <p:cNvSpPr txBox="1"/>
            <p:nvPr/>
          </p:nvSpPr>
          <p:spPr>
            <a:xfrm>
              <a:off x="6319520" y="2052321"/>
              <a:ext cx="112649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15.66 tm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5" name="Metin kutusu 74">
              <a:extLst>
                <a:ext uri="{FF2B5EF4-FFF2-40B4-BE49-F238E27FC236}">
                  <a16:creationId xmlns:a16="http://schemas.microsoft.com/office/drawing/2014/main" id="{FD329D39-E23A-6FE1-64B9-E540C1F76067}"/>
                </a:ext>
              </a:extLst>
            </p:cNvPr>
            <p:cNvSpPr txBox="1"/>
            <p:nvPr/>
          </p:nvSpPr>
          <p:spPr>
            <a:xfrm>
              <a:off x="4460240" y="2082801"/>
              <a:ext cx="112649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17.11 tm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6" name="Metin kutusu 75">
              <a:extLst>
                <a:ext uri="{FF2B5EF4-FFF2-40B4-BE49-F238E27FC236}">
                  <a16:creationId xmlns:a16="http://schemas.microsoft.com/office/drawing/2014/main" id="{4CB82FFE-67A5-258E-BD97-BB11096EB33E}"/>
                </a:ext>
              </a:extLst>
            </p:cNvPr>
            <p:cNvSpPr txBox="1"/>
            <p:nvPr/>
          </p:nvSpPr>
          <p:spPr>
            <a:xfrm>
              <a:off x="2143760" y="2072641"/>
              <a:ext cx="112649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21.46 tm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8" name="Metin kutusu 77">
              <a:extLst>
                <a:ext uri="{FF2B5EF4-FFF2-40B4-BE49-F238E27FC236}">
                  <a16:creationId xmlns:a16="http://schemas.microsoft.com/office/drawing/2014/main" id="{EA2F4061-7121-3FFC-9AC3-2CD794FAA3D0}"/>
                </a:ext>
              </a:extLst>
            </p:cNvPr>
            <p:cNvSpPr txBox="1"/>
            <p:nvPr/>
          </p:nvSpPr>
          <p:spPr>
            <a:xfrm>
              <a:off x="1932025" y="2519680"/>
              <a:ext cx="301345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marR="0" lvl="0" indent="-34290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+mj-lt"/>
                <a:buAutoNum type="arabicPeriod" startAt="7"/>
                <a:tabLst/>
                <a:defRPr/>
              </a:pPr>
              <a:r>
                <a:rPr kumimoji="0" lang="tr-T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Kesme kuvvetleri hesabı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0" name="Metin kutusu 79">
                  <a:extLst>
                    <a:ext uri="{FF2B5EF4-FFF2-40B4-BE49-F238E27FC236}">
                      <a16:creationId xmlns:a16="http://schemas.microsoft.com/office/drawing/2014/main" id="{67A1F24F-7393-4039-F269-0B79C2E8004B}"/>
                    </a:ext>
                  </a:extLst>
                </p:cNvPr>
                <p:cNvSpPr txBox="1"/>
                <p:nvPr/>
              </p:nvSpPr>
              <p:spPr>
                <a:xfrm>
                  <a:off x="1027784" y="2865121"/>
                  <a:ext cx="10483495" cy="400167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𝑇</m:t>
                            </m:r>
                          </m:e>
                          <m:sub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1</m:t>
                            </m:r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𝑠𝑎</m:t>
                            </m:r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ğ</m:t>
                            </m:r>
                          </m:sub>
                        </m:sSub>
                        <m:r>
                          <a:rPr kumimoji="0" lang="tr-TR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=</m:t>
                        </m:r>
                        <m:sSub>
                          <m:sSubPr>
                            <m:ctrlP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𝑇</m:t>
                            </m:r>
                          </m:e>
                          <m:sub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0</m:t>
                            </m:r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𝑖𝑗</m:t>
                            </m:r>
                          </m:sub>
                        </m:sSub>
                        <m:r>
                          <a:rPr kumimoji="0" lang="tr-TR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+</m:t>
                        </m:r>
                        <m:f>
                          <m:fPr>
                            <m:ctrlP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bPr>
                              <m:e>
                                <m: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𝑀</m:t>
                                </m:r>
                              </m:e>
                              <m:sub>
                                <m: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𝑖𝑗</m:t>
                                </m:r>
                              </m:sub>
                            </m:sSub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+</m:t>
                            </m:r>
                            <m:sSub>
                              <m:sSubPr>
                                <m:ctrlP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bPr>
                              <m:e>
                                <m: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𝑀</m:t>
                                </m:r>
                              </m:e>
                              <m:sub>
                                <m: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𝑗𝑖</m:t>
                                </m:r>
                              </m:sub>
                            </m:sSub>
                          </m:num>
                          <m:den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𝐿</m:t>
                            </m:r>
                          </m:den>
                        </m:f>
                        <m:r>
                          <a:rPr kumimoji="0" lang="tr-TR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=10+</m:t>
                        </m:r>
                        <m:f>
                          <m:fPr>
                            <m:ctrlP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fPr>
                          <m:num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21.46−17.10</m:t>
                            </m:r>
                          </m:num>
                          <m:den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9</m:t>
                            </m:r>
                          </m:den>
                        </m:f>
                        <m:r>
                          <a:rPr kumimoji="0" lang="tr-TR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=10.48 </m:t>
                        </m:r>
                        <m:r>
                          <a:rPr kumimoji="0" lang="tr-TR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𝑡</m:t>
                        </m:r>
                        <m:r>
                          <a:rPr kumimoji="0" lang="tr-TR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      </m:t>
                        </m:r>
                        <m:sSub>
                          <m:sSubPr>
                            <m:ctrlP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𝑇</m:t>
                            </m:r>
                          </m:e>
                          <m:sub>
                            <m: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2</m:t>
                            </m:r>
                            <m: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𝑠𝑜𝑙</m:t>
                            </m:r>
                          </m:sub>
                        </m:sSub>
                        <m:r>
                          <a:rPr kumimoji="0" lang="tr-TR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=−10+</m:t>
                        </m:r>
                        <m:f>
                          <m:fPr>
                            <m:ctrlP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fPr>
                          <m:num>
                            <m: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21.46−17.10</m:t>
                            </m:r>
                          </m:num>
                          <m:den>
                            <m: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9</m:t>
                            </m:r>
                          </m:den>
                        </m:f>
                        <m:r>
                          <a:rPr kumimoji="0" lang="tr-TR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=−</m:t>
                        </m:r>
                        <m:r>
                          <a:rPr kumimoji="0" lang="tr-TR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9</m:t>
                        </m:r>
                        <m:r>
                          <a:rPr kumimoji="0" lang="tr-TR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.52 </m:t>
                        </m:r>
                        <m:r>
                          <a:rPr kumimoji="0" lang="tr-TR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𝑡</m:t>
                        </m:r>
                      </m:oMath>
                    </m:oMathPara>
                  </a14:m>
                  <a:endParaRPr kumimoji="0" lang="tr-T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tr-T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tr-T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𝑇</m:t>
                            </m:r>
                          </m:e>
                          <m:sub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2</m:t>
                            </m:r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𝑠𝑎</m:t>
                            </m:r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ğ</m:t>
                            </m:r>
                          </m:sub>
                        </m:sSub>
                        <m:r>
                          <a:rPr kumimoji="0" lang="tr-TR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=7.5</m:t>
                        </m:r>
                        <m:r>
                          <a:rPr kumimoji="0" lang="tr-TR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+</m:t>
                        </m:r>
                        <m:f>
                          <m:fPr>
                            <m:ctrlP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fPr>
                          <m:num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17.11</m:t>
                            </m:r>
                            <m: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−1</m:t>
                            </m:r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5.68</m:t>
                            </m:r>
                          </m:num>
                          <m:den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8</m:t>
                            </m:r>
                          </m:den>
                        </m:f>
                        <m:r>
                          <a:rPr kumimoji="0" lang="tr-TR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=</m:t>
                        </m:r>
                        <m:r>
                          <a:rPr kumimoji="0" lang="tr-TR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7.5+0.18=7.68 </m:t>
                        </m:r>
                        <m:r>
                          <a:rPr kumimoji="0" lang="tr-TR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𝑡</m:t>
                        </m:r>
                        <m:r>
                          <a:rPr kumimoji="0" lang="tr-TR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 </m:t>
                        </m:r>
                      </m:oMath>
                    </m:oMathPara>
                  </a14:m>
                  <a:endParaRPr kumimoji="0" lang="tr-T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tr-T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tr-T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tr-TR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rPr>
                    <a:t>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kumimoji="0" lang="tr-TR" sz="1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tr-TR" sz="1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𝑇</m:t>
                          </m:r>
                        </m:e>
                        <m:sub>
                          <m:r>
                            <a:rPr kumimoji="0" lang="tr-TR" sz="1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3</m:t>
                          </m:r>
                          <m:r>
                            <a:rPr kumimoji="0" lang="tr-TR" sz="1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𝑠𝑜𝑙</m:t>
                          </m:r>
                        </m:sub>
                      </m:sSub>
                      <m:r>
                        <a:rPr kumimoji="0" lang="tr-TR" sz="1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=−7.5+</m:t>
                      </m:r>
                      <m:f>
                        <m:fPr>
                          <m:ctrlPr>
                            <a:rPr kumimoji="0" lang="tr-TR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tr-TR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17.11−1</m:t>
                          </m:r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5</m:t>
                          </m:r>
                          <m:r>
                            <a:rPr kumimoji="0" lang="tr-TR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.68</m:t>
                          </m:r>
                        </m:num>
                        <m:den>
                          <m:r>
                            <a:rPr kumimoji="0" lang="tr-TR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8</m:t>
                          </m:r>
                        </m:den>
                      </m:f>
                      <m:r>
                        <a:rPr kumimoji="0" lang="tr-TR" sz="1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r>
                        <a:rPr kumimoji="0" lang="tr-TR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−</m:t>
                      </m:r>
                      <m:r>
                        <a:rPr kumimoji="0" lang="tr-TR" sz="1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7.5</m:t>
                      </m:r>
                      <m:r>
                        <a:rPr kumimoji="0" lang="tr-TR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</m:t>
                      </m:r>
                      <m:r>
                        <a:rPr kumimoji="0" lang="tr-TR" sz="1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0.18=</m:t>
                      </m:r>
                      <m:r>
                        <a:rPr kumimoji="0" lang="tr-TR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7.32 </m:t>
                      </m:r>
                      <m:r>
                        <a:rPr kumimoji="0" lang="tr-TR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𝑡</m:t>
                      </m:r>
                      <m:r>
                        <a:rPr kumimoji="0" lang="tr-TR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   </m:t>
                      </m:r>
                      <m:sSub>
                        <m:sSubPr>
                          <m:ctrlP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𝑇</m:t>
                          </m:r>
                        </m:e>
                        <m:sub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3</m:t>
                          </m:r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𝑠𝑎</m:t>
                          </m:r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ğ</m:t>
                          </m:r>
                        </m:sub>
                      </m:sSub>
                      <m:r>
                        <a:rPr kumimoji="0" lang="tr-TR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=12+</m:t>
                      </m:r>
                      <m:f>
                        <m:fPr>
                          <m:ctrlP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15.66</m:t>
                          </m:r>
                        </m:num>
                        <m:den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6</m:t>
                          </m:r>
                        </m:den>
                      </m:f>
                      <m:r>
                        <a:rPr kumimoji="0" lang="tr-TR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=14.62 </m:t>
                      </m:r>
                      <m:r>
                        <a:rPr kumimoji="0" lang="tr-TR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𝑡</m:t>
                      </m:r>
                    </m:oMath>
                  </a14:m>
                  <a:endParaRPr kumimoji="0" lang="tr-T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tr-T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tr-T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𝑇</m:t>
                            </m:r>
                          </m:e>
                          <m:sub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4</m:t>
                            </m:r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𝑠𝑜𝑙</m:t>
                            </m:r>
                          </m:sub>
                        </m:sSub>
                        <m:r>
                          <a:rPr kumimoji="0" lang="tr-TR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=−12+</m:t>
                        </m:r>
                        <m:f>
                          <m:fPr>
                            <m:ctrlP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fPr>
                          <m:num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15.66</m:t>
                            </m:r>
                          </m:num>
                          <m:den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6</m:t>
                            </m:r>
                          </m:den>
                        </m:f>
                        <m:r>
                          <a:rPr kumimoji="0" lang="tr-TR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=−9.38 </m:t>
                        </m:r>
                        <m:r>
                          <a:rPr kumimoji="0" lang="tr-TR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𝑡</m:t>
                        </m:r>
                      </m:oMath>
                    </m:oMathPara>
                  </a14:m>
                  <a:endParaRPr kumimoji="0" lang="tr-T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80" name="Metin kutusu 79">
                  <a:extLst>
                    <a:ext uri="{FF2B5EF4-FFF2-40B4-BE49-F238E27FC236}">
                      <a16:creationId xmlns:a16="http://schemas.microsoft.com/office/drawing/2014/main" id="{67A1F24F-7393-4039-F269-0B79C2E8004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27784" y="2865121"/>
                  <a:ext cx="10483495" cy="4001673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83" name="Düz Bağlayıcı 82">
              <a:extLst>
                <a:ext uri="{FF2B5EF4-FFF2-40B4-BE49-F238E27FC236}">
                  <a16:creationId xmlns:a16="http://schemas.microsoft.com/office/drawing/2014/main" id="{C1E93C8A-8117-CBF3-0D29-54BB83699D54}"/>
                </a:ext>
              </a:extLst>
            </p:cNvPr>
            <p:cNvCxnSpPr/>
            <p:nvPr/>
          </p:nvCxnSpPr>
          <p:spPr>
            <a:xfrm>
              <a:off x="2773680" y="1696720"/>
              <a:ext cx="1117600" cy="0"/>
            </a:xfrm>
            <a:prstGeom prst="line">
              <a:avLst/>
            </a:prstGeom>
            <a:ln>
              <a:solidFill>
                <a:schemeClr val="tx1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Düz Bağlayıcı 83">
              <a:extLst>
                <a:ext uri="{FF2B5EF4-FFF2-40B4-BE49-F238E27FC236}">
                  <a16:creationId xmlns:a16="http://schemas.microsoft.com/office/drawing/2014/main" id="{90301BA6-247F-6784-2FE9-553B86E668C9}"/>
                </a:ext>
              </a:extLst>
            </p:cNvPr>
            <p:cNvCxnSpPr/>
            <p:nvPr/>
          </p:nvCxnSpPr>
          <p:spPr>
            <a:xfrm>
              <a:off x="4836160" y="1676400"/>
              <a:ext cx="1117600" cy="0"/>
            </a:xfrm>
            <a:prstGeom prst="line">
              <a:avLst/>
            </a:prstGeom>
            <a:ln>
              <a:solidFill>
                <a:schemeClr val="tx1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Düz Bağlayıcı 84">
              <a:extLst>
                <a:ext uri="{FF2B5EF4-FFF2-40B4-BE49-F238E27FC236}">
                  <a16:creationId xmlns:a16="http://schemas.microsoft.com/office/drawing/2014/main" id="{1B5AE95C-42F2-871B-029B-0DE37FC7FDB3}"/>
                </a:ext>
              </a:extLst>
            </p:cNvPr>
            <p:cNvCxnSpPr/>
            <p:nvPr/>
          </p:nvCxnSpPr>
          <p:spPr>
            <a:xfrm>
              <a:off x="6644640" y="1666240"/>
              <a:ext cx="1117600" cy="0"/>
            </a:xfrm>
            <a:prstGeom prst="line">
              <a:avLst/>
            </a:prstGeom>
            <a:ln>
              <a:solidFill>
                <a:schemeClr val="tx1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51022858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Metin kutusu 41">
            <a:extLst>
              <a:ext uri="{FF2B5EF4-FFF2-40B4-BE49-F238E27FC236}">
                <a16:creationId xmlns:a16="http://schemas.microsoft.com/office/drawing/2014/main" id="{225441E4-6083-21FD-9AD7-44D910C74C11}"/>
              </a:ext>
            </a:extLst>
          </p:cNvPr>
          <p:cNvSpPr txBox="1"/>
          <p:nvPr/>
        </p:nvSpPr>
        <p:spPr>
          <a:xfrm>
            <a:off x="1051752" y="171832"/>
            <a:ext cx="43773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5"/>
              <a:tabLst/>
              <a:defRPr/>
            </a:pPr>
            <a:r>
              <a:rPr kumimoji="0" lang="tr-T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Kesme kuvveti ve moment diyagramları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43" name="Düz Bağlayıcı 42">
            <a:extLst>
              <a:ext uri="{FF2B5EF4-FFF2-40B4-BE49-F238E27FC236}">
                <a16:creationId xmlns:a16="http://schemas.microsoft.com/office/drawing/2014/main" id="{B3452999-8346-C20F-C751-1E5D49C3F161}"/>
              </a:ext>
            </a:extLst>
          </p:cNvPr>
          <p:cNvCxnSpPr>
            <a:cxnSpLocks/>
          </p:cNvCxnSpPr>
          <p:nvPr/>
        </p:nvCxnSpPr>
        <p:spPr>
          <a:xfrm>
            <a:off x="1340525" y="1363116"/>
            <a:ext cx="5856402" cy="0"/>
          </a:xfrm>
          <a:prstGeom prst="line">
            <a:avLst/>
          </a:prstGeom>
          <a:ln w="254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44" name="Grup 43">
            <a:extLst>
              <a:ext uri="{FF2B5EF4-FFF2-40B4-BE49-F238E27FC236}">
                <a16:creationId xmlns:a16="http://schemas.microsoft.com/office/drawing/2014/main" id="{8CC9912C-62F5-4E18-EB6B-2460F67B858C}"/>
              </a:ext>
            </a:extLst>
          </p:cNvPr>
          <p:cNvGrpSpPr/>
          <p:nvPr/>
        </p:nvGrpSpPr>
        <p:grpSpPr bwMode="auto">
          <a:xfrm rot="5400000">
            <a:off x="1076672" y="1306062"/>
            <a:ext cx="422781" cy="116660"/>
            <a:chOff x="50" y="0"/>
            <a:chExt cx="137" cy="103"/>
          </a:xfrm>
          <a:pattFill prst="dkUpDiag">
            <a:fgClr>
              <a:schemeClr val="tx1"/>
            </a:fgClr>
            <a:bgClr>
              <a:schemeClr val="bg1"/>
            </a:bgClr>
          </a:pattFill>
        </p:grpSpPr>
        <p:sp>
          <p:nvSpPr>
            <p:cNvPr id="45" name="Rectangle 24" descr="Light upward diagonal">
              <a:extLst>
                <a:ext uri="{FF2B5EF4-FFF2-40B4-BE49-F238E27FC236}">
                  <a16:creationId xmlns:a16="http://schemas.microsoft.com/office/drawing/2014/main" id="{1CC87566-C98A-01F6-35C8-EC60D2EF414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" y="7"/>
              <a:ext cx="135" cy="9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465962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46" name="AutoShape 25">
              <a:extLst>
                <a:ext uri="{FF2B5EF4-FFF2-40B4-BE49-F238E27FC236}">
                  <a16:creationId xmlns:a16="http://schemas.microsoft.com/office/drawing/2014/main" id="{21EEAA39-44E2-F1C9-7F3A-8D4B73215C13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57" y="0"/>
              <a:ext cx="130" cy="0"/>
            </a:xfrm>
            <a:prstGeom prst="straightConnector1">
              <a:avLst/>
            </a:prstGeom>
            <a:grpFill/>
            <a:ln w="15875">
              <a:solidFill>
                <a:srgbClr val="000000"/>
              </a:solidFill>
              <a:round/>
              <a:headEnd/>
              <a:tailEnd/>
            </a:ln>
          </p:spPr>
        </p:cxnSp>
      </p:grpSp>
      <p:pic>
        <p:nvPicPr>
          <p:cNvPr id="47" name="Resim 46">
            <a:extLst>
              <a:ext uri="{FF2B5EF4-FFF2-40B4-BE49-F238E27FC236}">
                <a16:creationId xmlns:a16="http://schemas.microsoft.com/office/drawing/2014/main" id="{E5F674FF-B3E2-2287-1FB2-21C8DD3F4F0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383" y="1395794"/>
            <a:ext cx="397701" cy="386080"/>
          </a:xfrm>
          <a:prstGeom prst="rect">
            <a:avLst/>
          </a:prstGeom>
        </p:spPr>
      </p:pic>
      <p:pic>
        <p:nvPicPr>
          <p:cNvPr id="48" name="Resim 47">
            <a:extLst>
              <a:ext uri="{FF2B5EF4-FFF2-40B4-BE49-F238E27FC236}">
                <a16:creationId xmlns:a16="http://schemas.microsoft.com/office/drawing/2014/main" id="{828120F9-B8CF-96B5-C361-24DEFE7717C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1463" y="1385634"/>
            <a:ext cx="397701" cy="386080"/>
          </a:xfrm>
          <a:prstGeom prst="rect">
            <a:avLst/>
          </a:prstGeom>
        </p:spPr>
      </p:pic>
      <p:pic>
        <p:nvPicPr>
          <p:cNvPr id="49" name="Resim 48">
            <a:extLst>
              <a:ext uri="{FF2B5EF4-FFF2-40B4-BE49-F238E27FC236}">
                <a16:creationId xmlns:a16="http://schemas.microsoft.com/office/drawing/2014/main" id="{EFF5E9F8-1DE2-8DEB-1556-175B908831D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6903" y="1385634"/>
            <a:ext cx="397701" cy="386080"/>
          </a:xfrm>
          <a:prstGeom prst="rect">
            <a:avLst/>
          </a:prstGeom>
        </p:spPr>
      </p:pic>
      <p:cxnSp>
        <p:nvCxnSpPr>
          <p:cNvPr id="50" name="Düz Bağlayıcı 49">
            <a:extLst>
              <a:ext uri="{FF2B5EF4-FFF2-40B4-BE49-F238E27FC236}">
                <a16:creationId xmlns:a16="http://schemas.microsoft.com/office/drawing/2014/main" id="{FA2F35D9-903F-448F-41BF-8EA05F0EBE8B}"/>
              </a:ext>
            </a:extLst>
          </p:cNvPr>
          <p:cNvCxnSpPr/>
          <p:nvPr/>
        </p:nvCxnSpPr>
        <p:spPr>
          <a:xfrm>
            <a:off x="7013158" y="1645031"/>
            <a:ext cx="345440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Düz Bağlayıcı 50">
            <a:extLst>
              <a:ext uri="{FF2B5EF4-FFF2-40B4-BE49-F238E27FC236}">
                <a16:creationId xmlns:a16="http://schemas.microsoft.com/office/drawing/2014/main" id="{C24D2A28-E3B8-A1D7-0FA5-2D0494553153}"/>
              </a:ext>
            </a:extLst>
          </p:cNvPr>
          <p:cNvCxnSpPr/>
          <p:nvPr/>
        </p:nvCxnSpPr>
        <p:spPr>
          <a:xfrm>
            <a:off x="5397718" y="1624711"/>
            <a:ext cx="345440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Düz Bağlayıcı 51">
            <a:extLst>
              <a:ext uri="{FF2B5EF4-FFF2-40B4-BE49-F238E27FC236}">
                <a16:creationId xmlns:a16="http://schemas.microsoft.com/office/drawing/2014/main" id="{3C727B90-838C-0120-9367-8D4A7A3FFFD2}"/>
              </a:ext>
            </a:extLst>
          </p:cNvPr>
          <p:cNvCxnSpPr/>
          <p:nvPr/>
        </p:nvCxnSpPr>
        <p:spPr>
          <a:xfrm>
            <a:off x="3487638" y="1645031"/>
            <a:ext cx="345440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3" name="Resim 52">
            <a:extLst>
              <a:ext uri="{FF2B5EF4-FFF2-40B4-BE49-F238E27FC236}">
                <a16:creationId xmlns:a16="http://schemas.microsoft.com/office/drawing/2014/main" id="{35908776-E7BF-1B9D-CC31-F65BFA0786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9797" y="1091579"/>
            <a:ext cx="1738851" cy="416610"/>
          </a:xfrm>
          <a:prstGeom prst="rect">
            <a:avLst/>
          </a:prstGeom>
          <a:ln>
            <a:noFill/>
          </a:ln>
        </p:spPr>
      </p:pic>
      <p:cxnSp>
        <p:nvCxnSpPr>
          <p:cNvPr id="54" name="Düz Bağlayıcı 53">
            <a:extLst>
              <a:ext uri="{FF2B5EF4-FFF2-40B4-BE49-F238E27FC236}">
                <a16:creationId xmlns:a16="http://schemas.microsoft.com/office/drawing/2014/main" id="{55E0302F-E155-50FE-07C2-E33554294E13}"/>
              </a:ext>
            </a:extLst>
          </p:cNvPr>
          <p:cNvCxnSpPr>
            <a:cxnSpLocks/>
          </p:cNvCxnSpPr>
          <p:nvPr/>
        </p:nvCxnSpPr>
        <p:spPr>
          <a:xfrm>
            <a:off x="5581487" y="1111899"/>
            <a:ext cx="0" cy="197852"/>
          </a:xfrm>
          <a:prstGeom prst="line">
            <a:avLst/>
          </a:prstGeom>
          <a:ln w="158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5" name="Düz Bağlayıcı 54">
            <a:extLst>
              <a:ext uri="{FF2B5EF4-FFF2-40B4-BE49-F238E27FC236}">
                <a16:creationId xmlns:a16="http://schemas.microsoft.com/office/drawing/2014/main" id="{409F813E-D6EC-EC1B-E294-A269388EF163}"/>
              </a:ext>
            </a:extLst>
          </p:cNvPr>
          <p:cNvCxnSpPr>
            <a:cxnSpLocks/>
          </p:cNvCxnSpPr>
          <p:nvPr/>
        </p:nvCxnSpPr>
        <p:spPr>
          <a:xfrm>
            <a:off x="7186767" y="1122059"/>
            <a:ext cx="0" cy="197852"/>
          </a:xfrm>
          <a:prstGeom prst="line">
            <a:avLst/>
          </a:prstGeom>
          <a:ln w="158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6" name="Düz Ok Bağlayıcısı 55">
            <a:extLst>
              <a:ext uri="{FF2B5EF4-FFF2-40B4-BE49-F238E27FC236}">
                <a16:creationId xmlns:a16="http://schemas.microsoft.com/office/drawing/2014/main" id="{D55EE689-04A5-D709-99C6-84F39EAF6AC7}"/>
              </a:ext>
            </a:extLst>
          </p:cNvPr>
          <p:cNvCxnSpPr>
            <a:cxnSpLocks/>
          </p:cNvCxnSpPr>
          <p:nvPr/>
        </p:nvCxnSpPr>
        <p:spPr>
          <a:xfrm>
            <a:off x="1338465" y="1909191"/>
            <a:ext cx="0" cy="3860800"/>
          </a:xfrm>
          <a:prstGeom prst="straightConnector1">
            <a:avLst/>
          </a:prstGeom>
          <a:ln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7" name="Düz Ok Bağlayıcısı 56">
            <a:extLst>
              <a:ext uri="{FF2B5EF4-FFF2-40B4-BE49-F238E27FC236}">
                <a16:creationId xmlns:a16="http://schemas.microsoft.com/office/drawing/2014/main" id="{1FA81685-310A-9019-7708-7B3B705D71F2}"/>
              </a:ext>
            </a:extLst>
          </p:cNvPr>
          <p:cNvCxnSpPr>
            <a:cxnSpLocks/>
          </p:cNvCxnSpPr>
          <p:nvPr/>
        </p:nvCxnSpPr>
        <p:spPr>
          <a:xfrm>
            <a:off x="2059825" y="1909191"/>
            <a:ext cx="0" cy="3860800"/>
          </a:xfrm>
          <a:prstGeom prst="straightConnector1">
            <a:avLst/>
          </a:prstGeom>
          <a:ln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8" name="Düz Ok Bağlayıcısı 57">
            <a:extLst>
              <a:ext uri="{FF2B5EF4-FFF2-40B4-BE49-F238E27FC236}">
                <a16:creationId xmlns:a16="http://schemas.microsoft.com/office/drawing/2014/main" id="{490C6692-B790-F6BF-A649-67EF8735D802}"/>
              </a:ext>
            </a:extLst>
          </p:cNvPr>
          <p:cNvCxnSpPr>
            <a:cxnSpLocks/>
          </p:cNvCxnSpPr>
          <p:nvPr/>
        </p:nvCxnSpPr>
        <p:spPr>
          <a:xfrm>
            <a:off x="2801505" y="1888871"/>
            <a:ext cx="0" cy="3728720"/>
          </a:xfrm>
          <a:prstGeom prst="straightConnector1">
            <a:avLst/>
          </a:prstGeom>
          <a:ln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9" name="Düz Ok Bağlayıcısı 58">
            <a:extLst>
              <a:ext uri="{FF2B5EF4-FFF2-40B4-BE49-F238E27FC236}">
                <a16:creationId xmlns:a16="http://schemas.microsoft.com/office/drawing/2014/main" id="{B83C6AD6-25AC-66D2-6773-AD64C0D6E7DA}"/>
              </a:ext>
            </a:extLst>
          </p:cNvPr>
          <p:cNvCxnSpPr>
            <a:cxnSpLocks/>
          </p:cNvCxnSpPr>
          <p:nvPr/>
        </p:nvCxnSpPr>
        <p:spPr>
          <a:xfrm>
            <a:off x="3614305" y="1888871"/>
            <a:ext cx="0" cy="3881120"/>
          </a:xfrm>
          <a:prstGeom prst="straightConnector1">
            <a:avLst/>
          </a:prstGeom>
          <a:ln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0" name="Düz Ok Bağlayıcısı 59">
            <a:extLst>
              <a:ext uri="{FF2B5EF4-FFF2-40B4-BE49-F238E27FC236}">
                <a16:creationId xmlns:a16="http://schemas.microsoft.com/office/drawing/2014/main" id="{A7CE1BD0-FC2E-09AC-8B1C-42B36EE3D455}"/>
              </a:ext>
            </a:extLst>
          </p:cNvPr>
          <p:cNvCxnSpPr>
            <a:cxnSpLocks/>
          </p:cNvCxnSpPr>
          <p:nvPr/>
        </p:nvCxnSpPr>
        <p:spPr>
          <a:xfrm>
            <a:off x="5575185" y="1888871"/>
            <a:ext cx="0" cy="3728720"/>
          </a:xfrm>
          <a:prstGeom prst="straightConnector1">
            <a:avLst/>
          </a:prstGeom>
          <a:ln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1" name="Düz Ok Bağlayıcısı 60">
            <a:extLst>
              <a:ext uri="{FF2B5EF4-FFF2-40B4-BE49-F238E27FC236}">
                <a16:creationId xmlns:a16="http://schemas.microsoft.com/office/drawing/2014/main" id="{6742F0E8-AAAB-0BB7-219B-2798857DC587}"/>
              </a:ext>
            </a:extLst>
          </p:cNvPr>
          <p:cNvCxnSpPr>
            <a:cxnSpLocks/>
          </p:cNvCxnSpPr>
          <p:nvPr/>
        </p:nvCxnSpPr>
        <p:spPr>
          <a:xfrm>
            <a:off x="4579505" y="2264791"/>
            <a:ext cx="0" cy="4124960"/>
          </a:xfrm>
          <a:prstGeom prst="straightConnector1">
            <a:avLst/>
          </a:prstGeom>
          <a:ln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2" name="Düz Ok Bağlayıcısı 61">
            <a:extLst>
              <a:ext uri="{FF2B5EF4-FFF2-40B4-BE49-F238E27FC236}">
                <a16:creationId xmlns:a16="http://schemas.microsoft.com/office/drawing/2014/main" id="{DC385F48-866B-72BE-EA37-7BB61F054009}"/>
              </a:ext>
            </a:extLst>
          </p:cNvPr>
          <p:cNvCxnSpPr>
            <a:cxnSpLocks/>
          </p:cNvCxnSpPr>
          <p:nvPr/>
        </p:nvCxnSpPr>
        <p:spPr>
          <a:xfrm>
            <a:off x="7149985" y="1878711"/>
            <a:ext cx="0" cy="3738880"/>
          </a:xfrm>
          <a:prstGeom prst="straightConnector1">
            <a:avLst/>
          </a:prstGeom>
          <a:ln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3" name="Düz Ok Bağlayıcısı 62">
            <a:extLst>
              <a:ext uri="{FF2B5EF4-FFF2-40B4-BE49-F238E27FC236}">
                <a16:creationId xmlns:a16="http://schemas.microsoft.com/office/drawing/2014/main" id="{EB3380AB-59A1-7E2F-5CEF-5F67D9FB3DC7}"/>
              </a:ext>
            </a:extLst>
          </p:cNvPr>
          <p:cNvCxnSpPr/>
          <p:nvPr/>
        </p:nvCxnSpPr>
        <p:spPr>
          <a:xfrm>
            <a:off x="1338465" y="2122551"/>
            <a:ext cx="721360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4" name="Düz Ok Bağlayıcısı 63">
            <a:extLst>
              <a:ext uri="{FF2B5EF4-FFF2-40B4-BE49-F238E27FC236}">
                <a16:creationId xmlns:a16="http://schemas.microsoft.com/office/drawing/2014/main" id="{86CF6CD5-83AE-66BA-1733-47517A58CD68}"/>
              </a:ext>
            </a:extLst>
          </p:cNvPr>
          <p:cNvCxnSpPr/>
          <p:nvPr/>
        </p:nvCxnSpPr>
        <p:spPr>
          <a:xfrm>
            <a:off x="2059825" y="2122551"/>
            <a:ext cx="741680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5" name="Düz Ok Bağlayıcısı 64">
            <a:extLst>
              <a:ext uri="{FF2B5EF4-FFF2-40B4-BE49-F238E27FC236}">
                <a16:creationId xmlns:a16="http://schemas.microsoft.com/office/drawing/2014/main" id="{660911BF-8CCF-E846-FBC5-3B060922A863}"/>
              </a:ext>
            </a:extLst>
          </p:cNvPr>
          <p:cNvCxnSpPr/>
          <p:nvPr/>
        </p:nvCxnSpPr>
        <p:spPr>
          <a:xfrm>
            <a:off x="2801505" y="2122551"/>
            <a:ext cx="812800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6" name="Düz Ok Bağlayıcısı 65">
            <a:extLst>
              <a:ext uri="{FF2B5EF4-FFF2-40B4-BE49-F238E27FC236}">
                <a16:creationId xmlns:a16="http://schemas.microsoft.com/office/drawing/2014/main" id="{E6788A8A-A637-DF5F-F9E3-7FFF9F7F3F95}"/>
              </a:ext>
            </a:extLst>
          </p:cNvPr>
          <p:cNvCxnSpPr>
            <a:cxnSpLocks/>
          </p:cNvCxnSpPr>
          <p:nvPr/>
        </p:nvCxnSpPr>
        <p:spPr>
          <a:xfrm>
            <a:off x="3614305" y="2122551"/>
            <a:ext cx="965200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7" name="Düz Ok Bağlayıcısı 66">
            <a:extLst>
              <a:ext uri="{FF2B5EF4-FFF2-40B4-BE49-F238E27FC236}">
                <a16:creationId xmlns:a16="http://schemas.microsoft.com/office/drawing/2014/main" id="{E6E4AB3F-0C8A-3A2D-2CC0-6390B039492E}"/>
              </a:ext>
            </a:extLst>
          </p:cNvPr>
          <p:cNvCxnSpPr/>
          <p:nvPr/>
        </p:nvCxnSpPr>
        <p:spPr>
          <a:xfrm>
            <a:off x="4579505" y="2122551"/>
            <a:ext cx="995680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8" name="Düz Ok Bağlayıcısı 67">
            <a:extLst>
              <a:ext uri="{FF2B5EF4-FFF2-40B4-BE49-F238E27FC236}">
                <a16:creationId xmlns:a16="http://schemas.microsoft.com/office/drawing/2014/main" id="{E4FE9859-4793-B3E2-09EA-2BBF95666E7F}"/>
              </a:ext>
            </a:extLst>
          </p:cNvPr>
          <p:cNvCxnSpPr/>
          <p:nvPr/>
        </p:nvCxnSpPr>
        <p:spPr>
          <a:xfrm>
            <a:off x="5575185" y="2122551"/>
            <a:ext cx="1574800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9" name="Düz Ok Bağlayıcısı 68">
            <a:extLst>
              <a:ext uri="{FF2B5EF4-FFF2-40B4-BE49-F238E27FC236}">
                <a16:creationId xmlns:a16="http://schemas.microsoft.com/office/drawing/2014/main" id="{27C20B19-7923-BF30-91B0-4DF90AC596AB}"/>
              </a:ext>
            </a:extLst>
          </p:cNvPr>
          <p:cNvCxnSpPr/>
          <p:nvPr/>
        </p:nvCxnSpPr>
        <p:spPr>
          <a:xfrm>
            <a:off x="2059825" y="822071"/>
            <a:ext cx="0" cy="541045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0" name="Düz Ok Bağlayıcısı 69">
            <a:extLst>
              <a:ext uri="{FF2B5EF4-FFF2-40B4-BE49-F238E27FC236}">
                <a16:creationId xmlns:a16="http://schemas.microsoft.com/office/drawing/2014/main" id="{829663A1-0809-6136-B19C-38CC21075509}"/>
              </a:ext>
            </a:extLst>
          </p:cNvPr>
          <p:cNvCxnSpPr/>
          <p:nvPr/>
        </p:nvCxnSpPr>
        <p:spPr>
          <a:xfrm>
            <a:off x="2801505" y="811911"/>
            <a:ext cx="0" cy="541045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1" name="Düz Ok Bağlayıcısı 70">
            <a:extLst>
              <a:ext uri="{FF2B5EF4-FFF2-40B4-BE49-F238E27FC236}">
                <a16:creationId xmlns:a16="http://schemas.microsoft.com/office/drawing/2014/main" id="{3534EFD9-A489-7E87-48D4-7C1A44059F4E}"/>
              </a:ext>
            </a:extLst>
          </p:cNvPr>
          <p:cNvCxnSpPr/>
          <p:nvPr/>
        </p:nvCxnSpPr>
        <p:spPr>
          <a:xfrm>
            <a:off x="4569345" y="822071"/>
            <a:ext cx="0" cy="541045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2" name="Metin kutusu 71">
            <a:extLst>
              <a:ext uri="{FF2B5EF4-FFF2-40B4-BE49-F238E27FC236}">
                <a16:creationId xmlns:a16="http://schemas.microsoft.com/office/drawing/2014/main" id="{1DBB99B4-A389-3366-F6B5-69023ED3942F}"/>
              </a:ext>
            </a:extLst>
          </p:cNvPr>
          <p:cNvSpPr txBox="1"/>
          <p:nvPr/>
        </p:nvSpPr>
        <p:spPr>
          <a:xfrm>
            <a:off x="1466687" y="1807591"/>
            <a:ext cx="5157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3m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3" name="Metin kutusu 72">
            <a:extLst>
              <a:ext uri="{FF2B5EF4-FFF2-40B4-BE49-F238E27FC236}">
                <a16:creationId xmlns:a16="http://schemas.microsoft.com/office/drawing/2014/main" id="{2A3E6D79-4324-B9E2-C014-4A17A93B8FF9}"/>
              </a:ext>
            </a:extLst>
          </p:cNvPr>
          <p:cNvSpPr txBox="1"/>
          <p:nvPr/>
        </p:nvSpPr>
        <p:spPr>
          <a:xfrm>
            <a:off x="2198207" y="1797431"/>
            <a:ext cx="5157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3m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4" name="Metin kutusu 73">
            <a:extLst>
              <a:ext uri="{FF2B5EF4-FFF2-40B4-BE49-F238E27FC236}">
                <a16:creationId xmlns:a16="http://schemas.microsoft.com/office/drawing/2014/main" id="{4526B08A-71C1-B072-B0DC-2D780C568EC9}"/>
              </a:ext>
            </a:extLst>
          </p:cNvPr>
          <p:cNvSpPr txBox="1"/>
          <p:nvPr/>
        </p:nvSpPr>
        <p:spPr>
          <a:xfrm>
            <a:off x="2970367" y="1807591"/>
            <a:ext cx="5157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3m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5" name="Metin kutusu 74">
            <a:extLst>
              <a:ext uri="{FF2B5EF4-FFF2-40B4-BE49-F238E27FC236}">
                <a16:creationId xmlns:a16="http://schemas.microsoft.com/office/drawing/2014/main" id="{399714B1-8C05-72EE-BCD7-925D1CACCA4F}"/>
              </a:ext>
            </a:extLst>
          </p:cNvPr>
          <p:cNvSpPr txBox="1"/>
          <p:nvPr/>
        </p:nvSpPr>
        <p:spPr>
          <a:xfrm>
            <a:off x="3844127" y="1817751"/>
            <a:ext cx="5157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4m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6" name="Metin kutusu 75">
            <a:extLst>
              <a:ext uri="{FF2B5EF4-FFF2-40B4-BE49-F238E27FC236}">
                <a16:creationId xmlns:a16="http://schemas.microsoft.com/office/drawing/2014/main" id="{A3DA55FC-5710-F448-53DC-16C0D7D453AA}"/>
              </a:ext>
            </a:extLst>
          </p:cNvPr>
          <p:cNvSpPr txBox="1"/>
          <p:nvPr/>
        </p:nvSpPr>
        <p:spPr>
          <a:xfrm>
            <a:off x="4849967" y="1817751"/>
            <a:ext cx="5157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4m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7" name="Metin kutusu 76">
            <a:extLst>
              <a:ext uri="{FF2B5EF4-FFF2-40B4-BE49-F238E27FC236}">
                <a16:creationId xmlns:a16="http://schemas.microsoft.com/office/drawing/2014/main" id="{39158701-1F1C-D8EE-B973-2EAE13C0A179}"/>
              </a:ext>
            </a:extLst>
          </p:cNvPr>
          <p:cNvSpPr txBox="1"/>
          <p:nvPr/>
        </p:nvSpPr>
        <p:spPr>
          <a:xfrm>
            <a:off x="6079327" y="1807591"/>
            <a:ext cx="5157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6m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8" name="Metin kutusu 77">
            <a:extLst>
              <a:ext uri="{FF2B5EF4-FFF2-40B4-BE49-F238E27FC236}">
                <a16:creationId xmlns:a16="http://schemas.microsoft.com/office/drawing/2014/main" id="{2253F76D-AEEE-2987-B96C-300D85DF707D}"/>
              </a:ext>
            </a:extLst>
          </p:cNvPr>
          <p:cNvSpPr txBox="1"/>
          <p:nvPr/>
        </p:nvSpPr>
        <p:spPr>
          <a:xfrm>
            <a:off x="1314288" y="1299591"/>
            <a:ext cx="397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1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9" name="Metin kutusu 78">
            <a:extLst>
              <a:ext uri="{FF2B5EF4-FFF2-40B4-BE49-F238E27FC236}">
                <a16:creationId xmlns:a16="http://schemas.microsoft.com/office/drawing/2014/main" id="{C354E426-75DA-AE9A-7A52-9CEFA08301A2}"/>
              </a:ext>
            </a:extLst>
          </p:cNvPr>
          <p:cNvSpPr txBox="1"/>
          <p:nvPr/>
        </p:nvSpPr>
        <p:spPr>
          <a:xfrm>
            <a:off x="3762848" y="1289431"/>
            <a:ext cx="397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2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0" name="Metin kutusu 79">
            <a:extLst>
              <a:ext uri="{FF2B5EF4-FFF2-40B4-BE49-F238E27FC236}">
                <a16:creationId xmlns:a16="http://schemas.microsoft.com/office/drawing/2014/main" id="{9C16975F-4FF9-7454-D1F9-D55468D3972B}"/>
              </a:ext>
            </a:extLst>
          </p:cNvPr>
          <p:cNvSpPr txBox="1"/>
          <p:nvPr/>
        </p:nvSpPr>
        <p:spPr>
          <a:xfrm>
            <a:off x="5622128" y="1289431"/>
            <a:ext cx="397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3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1" name="Metin kutusu 80">
            <a:extLst>
              <a:ext uri="{FF2B5EF4-FFF2-40B4-BE49-F238E27FC236}">
                <a16:creationId xmlns:a16="http://schemas.microsoft.com/office/drawing/2014/main" id="{6450CD5C-A3D8-D514-B5A1-64AFF7E9F38C}"/>
              </a:ext>
            </a:extLst>
          </p:cNvPr>
          <p:cNvSpPr txBox="1"/>
          <p:nvPr/>
        </p:nvSpPr>
        <p:spPr>
          <a:xfrm>
            <a:off x="7217248" y="1269111"/>
            <a:ext cx="397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4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2" name="Metin kutusu 81">
            <a:extLst>
              <a:ext uri="{FF2B5EF4-FFF2-40B4-BE49-F238E27FC236}">
                <a16:creationId xmlns:a16="http://schemas.microsoft.com/office/drawing/2014/main" id="{04FD8056-3C89-73AB-60AF-E59C8FB95948}"/>
              </a:ext>
            </a:extLst>
          </p:cNvPr>
          <p:cNvSpPr txBox="1"/>
          <p:nvPr/>
        </p:nvSpPr>
        <p:spPr>
          <a:xfrm>
            <a:off x="6191088" y="1330071"/>
            <a:ext cx="397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I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3" name="Metin kutusu 82">
            <a:extLst>
              <a:ext uri="{FF2B5EF4-FFF2-40B4-BE49-F238E27FC236}">
                <a16:creationId xmlns:a16="http://schemas.microsoft.com/office/drawing/2014/main" id="{3087F7E9-1F0D-AA53-D960-3B7414EB6F6B}"/>
              </a:ext>
            </a:extLst>
          </p:cNvPr>
          <p:cNvSpPr txBox="1"/>
          <p:nvPr/>
        </p:nvSpPr>
        <p:spPr>
          <a:xfrm>
            <a:off x="4392768" y="1319911"/>
            <a:ext cx="397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I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4" name="Metin kutusu 83">
            <a:extLst>
              <a:ext uri="{FF2B5EF4-FFF2-40B4-BE49-F238E27FC236}">
                <a16:creationId xmlns:a16="http://schemas.microsoft.com/office/drawing/2014/main" id="{981183EF-B7BE-A57F-9C87-2C19E613692E}"/>
              </a:ext>
            </a:extLst>
          </p:cNvPr>
          <p:cNvSpPr txBox="1"/>
          <p:nvPr/>
        </p:nvSpPr>
        <p:spPr>
          <a:xfrm>
            <a:off x="2249008" y="1370711"/>
            <a:ext cx="397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I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5" name="Metin kutusu 84">
            <a:extLst>
              <a:ext uri="{FF2B5EF4-FFF2-40B4-BE49-F238E27FC236}">
                <a16:creationId xmlns:a16="http://schemas.microsoft.com/office/drawing/2014/main" id="{A17F69D2-6C24-7EAE-D430-58EFFC795931}"/>
              </a:ext>
            </a:extLst>
          </p:cNvPr>
          <p:cNvSpPr txBox="1"/>
          <p:nvPr/>
        </p:nvSpPr>
        <p:spPr>
          <a:xfrm>
            <a:off x="1568287" y="700151"/>
            <a:ext cx="582955" cy="3774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I0 t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6" name="Metin kutusu 85">
            <a:extLst>
              <a:ext uri="{FF2B5EF4-FFF2-40B4-BE49-F238E27FC236}">
                <a16:creationId xmlns:a16="http://schemas.microsoft.com/office/drawing/2014/main" id="{98DA9932-7D32-9DB7-7050-99F09338766B}"/>
              </a:ext>
            </a:extLst>
          </p:cNvPr>
          <p:cNvSpPr txBox="1"/>
          <p:nvPr/>
        </p:nvSpPr>
        <p:spPr>
          <a:xfrm>
            <a:off x="2696047" y="700151"/>
            <a:ext cx="582955" cy="3774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I0 t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7" name="Metin kutusu 86">
            <a:extLst>
              <a:ext uri="{FF2B5EF4-FFF2-40B4-BE49-F238E27FC236}">
                <a16:creationId xmlns:a16="http://schemas.microsoft.com/office/drawing/2014/main" id="{61F3D1EA-7158-4519-A346-C2C2D6C84C10}"/>
              </a:ext>
            </a:extLst>
          </p:cNvPr>
          <p:cNvSpPr txBox="1"/>
          <p:nvPr/>
        </p:nvSpPr>
        <p:spPr>
          <a:xfrm>
            <a:off x="4474047" y="700151"/>
            <a:ext cx="582955" cy="3774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I5 t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8" name="Metin kutusu 87">
            <a:extLst>
              <a:ext uri="{FF2B5EF4-FFF2-40B4-BE49-F238E27FC236}">
                <a16:creationId xmlns:a16="http://schemas.microsoft.com/office/drawing/2014/main" id="{3FDDFDD0-94E7-C647-5210-98354918605A}"/>
              </a:ext>
            </a:extLst>
          </p:cNvPr>
          <p:cNvSpPr txBox="1"/>
          <p:nvPr/>
        </p:nvSpPr>
        <p:spPr>
          <a:xfrm>
            <a:off x="5947247" y="750951"/>
            <a:ext cx="7518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4 t/m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96" name="Düz Bağlayıcı 95">
            <a:extLst>
              <a:ext uri="{FF2B5EF4-FFF2-40B4-BE49-F238E27FC236}">
                <a16:creationId xmlns:a16="http://schemas.microsoft.com/office/drawing/2014/main" id="{17E19736-B448-64F3-6FB7-AC048B029426}"/>
              </a:ext>
            </a:extLst>
          </p:cNvPr>
          <p:cNvCxnSpPr>
            <a:cxnSpLocks/>
          </p:cNvCxnSpPr>
          <p:nvPr/>
        </p:nvCxnSpPr>
        <p:spPr>
          <a:xfrm>
            <a:off x="1320205" y="3425596"/>
            <a:ext cx="5856402" cy="0"/>
          </a:xfrm>
          <a:prstGeom prst="line">
            <a:avLst/>
          </a:prstGeom>
          <a:ln w="254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7" name="Düz Bağlayıcı 96">
            <a:extLst>
              <a:ext uri="{FF2B5EF4-FFF2-40B4-BE49-F238E27FC236}">
                <a16:creationId xmlns:a16="http://schemas.microsoft.com/office/drawing/2014/main" id="{7A6CF124-A78C-8A8F-D679-F24014D32DF9}"/>
              </a:ext>
            </a:extLst>
          </p:cNvPr>
          <p:cNvCxnSpPr>
            <a:cxnSpLocks/>
          </p:cNvCxnSpPr>
          <p:nvPr/>
        </p:nvCxnSpPr>
        <p:spPr>
          <a:xfrm>
            <a:off x="1310045" y="4908956"/>
            <a:ext cx="5856402" cy="0"/>
          </a:xfrm>
          <a:prstGeom prst="line">
            <a:avLst/>
          </a:prstGeom>
          <a:ln w="254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0" name="Düz Bağlayıcı 99">
            <a:extLst>
              <a:ext uri="{FF2B5EF4-FFF2-40B4-BE49-F238E27FC236}">
                <a16:creationId xmlns:a16="http://schemas.microsoft.com/office/drawing/2014/main" id="{5DA14DAF-769F-0894-0120-7D76236BA70B}"/>
              </a:ext>
            </a:extLst>
          </p:cNvPr>
          <p:cNvCxnSpPr/>
          <p:nvPr/>
        </p:nvCxnSpPr>
        <p:spPr>
          <a:xfrm flipV="1">
            <a:off x="1346392" y="2788031"/>
            <a:ext cx="0" cy="637565"/>
          </a:xfrm>
          <a:prstGeom prst="line">
            <a:avLst/>
          </a:prstGeom>
          <a:ln w="158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2" name="Düz Bağlayıcı 101">
            <a:extLst>
              <a:ext uri="{FF2B5EF4-FFF2-40B4-BE49-F238E27FC236}">
                <a16:creationId xmlns:a16="http://schemas.microsoft.com/office/drawing/2014/main" id="{45E35326-5B21-5FA3-9BDD-92F067103F82}"/>
              </a:ext>
            </a:extLst>
          </p:cNvPr>
          <p:cNvCxnSpPr/>
          <p:nvPr/>
        </p:nvCxnSpPr>
        <p:spPr>
          <a:xfrm>
            <a:off x="1346392" y="2788031"/>
            <a:ext cx="713433" cy="0"/>
          </a:xfrm>
          <a:prstGeom prst="line">
            <a:avLst/>
          </a:prstGeom>
          <a:ln w="158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4" name="Düz Bağlayıcı 103">
            <a:extLst>
              <a:ext uri="{FF2B5EF4-FFF2-40B4-BE49-F238E27FC236}">
                <a16:creationId xmlns:a16="http://schemas.microsoft.com/office/drawing/2014/main" id="{81E1B38C-9230-8C70-B671-28DB9AC4075E}"/>
              </a:ext>
            </a:extLst>
          </p:cNvPr>
          <p:cNvCxnSpPr/>
          <p:nvPr/>
        </p:nvCxnSpPr>
        <p:spPr>
          <a:xfrm>
            <a:off x="2059825" y="2788031"/>
            <a:ext cx="0" cy="431800"/>
          </a:xfrm>
          <a:prstGeom prst="line">
            <a:avLst/>
          </a:prstGeom>
          <a:ln w="158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6" name="Düz Bağlayıcı 105">
            <a:extLst>
              <a:ext uri="{FF2B5EF4-FFF2-40B4-BE49-F238E27FC236}">
                <a16:creationId xmlns:a16="http://schemas.microsoft.com/office/drawing/2014/main" id="{15058592-3800-E5C6-7771-4E4FB3C94C39}"/>
              </a:ext>
            </a:extLst>
          </p:cNvPr>
          <p:cNvCxnSpPr>
            <a:cxnSpLocks/>
          </p:cNvCxnSpPr>
          <p:nvPr/>
        </p:nvCxnSpPr>
        <p:spPr>
          <a:xfrm>
            <a:off x="2059825" y="3209671"/>
            <a:ext cx="741680" cy="0"/>
          </a:xfrm>
          <a:prstGeom prst="line">
            <a:avLst/>
          </a:prstGeom>
          <a:ln w="158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9" name="Düz Bağlayıcı 108">
            <a:extLst>
              <a:ext uri="{FF2B5EF4-FFF2-40B4-BE49-F238E27FC236}">
                <a16:creationId xmlns:a16="http://schemas.microsoft.com/office/drawing/2014/main" id="{14120A68-B45F-66B7-3B55-7FFC3CF49DDF}"/>
              </a:ext>
            </a:extLst>
          </p:cNvPr>
          <p:cNvCxnSpPr>
            <a:cxnSpLocks/>
          </p:cNvCxnSpPr>
          <p:nvPr/>
        </p:nvCxnSpPr>
        <p:spPr>
          <a:xfrm>
            <a:off x="2801505" y="3219831"/>
            <a:ext cx="0" cy="701040"/>
          </a:xfrm>
          <a:prstGeom prst="line">
            <a:avLst/>
          </a:prstGeom>
          <a:ln w="158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2" name="Düz Bağlayıcı 111">
            <a:extLst>
              <a:ext uri="{FF2B5EF4-FFF2-40B4-BE49-F238E27FC236}">
                <a16:creationId xmlns:a16="http://schemas.microsoft.com/office/drawing/2014/main" id="{964D759A-66B2-5D6F-0A72-94D4B361683B}"/>
              </a:ext>
            </a:extLst>
          </p:cNvPr>
          <p:cNvCxnSpPr/>
          <p:nvPr/>
        </p:nvCxnSpPr>
        <p:spPr>
          <a:xfrm>
            <a:off x="2801505" y="3971671"/>
            <a:ext cx="812800" cy="0"/>
          </a:xfrm>
          <a:prstGeom prst="line">
            <a:avLst/>
          </a:prstGeom>
          <a:ln w="158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4" name="Düz Bağlayıcı 113">
            <a:extLst>
              <a:ext uri="{FF2B5EF4-FFF2-40B4-BE49-F238E27FC236}">
                <a16:creationId xmlns:a16="http://schemas.microsoft.com/office/drawing/2014/main" id="{61E8C963-658E-7C90-20B2-803D50DE6BBF}"/>
              </a:ext>
            </a:extLst>
          </p:cNvPr>
          <p:cNvCxnSpPr/>
          <p:nvPr/>
        </p:nvCxnSpPr>
        <p:spPr>
          <a:xfrm flipV="1">
            <a:off x="3614305" y="2955671"/>
            <a:ext cx="0" cy="965200"/>
          </a:xfrm>
          <a:prstGeom prst="line">
            <a:avLst/>
          </a:prstGeom>
          <a:ln w="158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6" name="Düz Bağlayıcı 115">
            <a:extLst>
              <a:ext uri="{FF2B5EF4-FFF2-40B4-BE49-F238E27FC236}">
                <a16:creationId xmlns:a16="http://schemas.microsoft.com/office/drawing/2014/main" id="{2672E815-A42E-AE20-933C-CAE704B9FE62}"/>
              </a:ext>
            </a:extLst>
          </p:cNvPr>
          <p:cNvCxnSpPr/>
          <p:nvPr/>
        </p:nvCxnSpPr>
        <p:spPr>
          <a:xfrm>
            <a:off x="3614305" y="2935351"/>
            <a:ext cx="965200" cy="0"/>
          </a:xfrm>
          <a:prstGeom prst="line">
            <a:avLst/>
          </a:prstGeom>
          <a:ln w="158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8" name="Düz Bağlayıcı 117">
            <a:extLst>
              <a:ext uri="{FF2B5EF4-FFF2-40B4-BE49-F238E27FC236}">
                <a16:creationId xmlns:a16="http://schemas.microsoft.com/office/drawing/2014/main" id="{D583D9A9-E873-58D5-3C6D-5F1C519E7685}"/>
              </a:ext>
            </a:extLst>
          </p:cNvPr>
          <p:cNvCxnSpPr/>
          <p:nvPr/>
        </p:nvCxnSpPr>
        <p:spPr>
          <a:xfrm>
            <a:off x="4569345" y="2955671"/>
            <a:ext cx="0" cy="894080"/>
          </a:xfrm>
          <a:prstGeom prst="line">
            <a:avLst/>
          </a:prstGeom>
          <a:ln w="158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0" name="Düz Bağlayıcı 119">
            <a:extLst>
              <a:ext uri="{FF2B5EF4-FFF2-40B4-BE49-F238E27FC236}">
                <a16:creationId xmlns:a16="http://schemas.microsoft.com/office/drawing/2014/main" id="{EEB527B9-950B-4CD0-4346-B7761171DC4F}"/>
              </a:ext>
            </a:extLst>
          </p:cNvPr>
          <p:cNvCxnSpPr/>
          <p:nvPr/>
        </p:nvCxnSpPr>
        <p:spPr>
          <a:xfrm>
            <a:off x="4579505" y="3849751"/>
            <a:ext cx="2662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Düz Bağlayıcı 121">
            <a:extLst>
              <a:ext uri="{FF2B5EF4-FFF2-40B4-BE49-F238E27FC236}">
                <a16:creationId xmlns:a16="http://schemas.microsoft.com/office/drawing/2014/main" id="{D40C4F5E-C924-F980-DAE7-53BE1BE780FC}"/>
              </a:ext>
            </a:extLst>
          </p:cNvPr>
          <p:cNvCxnSpPr>
            <a:cxnSpLocks/>
          </p:cNvCxnSpPr>
          <p:nvPr/>
        </p:nvCxnSpPr>
        <p:spPr>
          <a:xfrm>
            <a:off x="4606127" y="3849751"/>
            <a:ext cx="969058" cy="0"/>
          </a:xfrm>
          <a:prstGeom prst="line">
            <a:avLst/>
          </a:prstGeom>
          <a:ln w="158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6" name="Düz Bağlayıcı 125">
            <a:extLst>
              <a:ext uri="{FF2B5EF4-FFF2-40B4-BE49-F238E27FC236}">
                <a16:creationId xmlns:a16="http://schemas.microsoft.com/office/drawing/2014/main" id="{917483D1-D470-B356-1764-2EE866AC308D}"/>
              </a:ext>
            </a:extLst>
          </p:cNvPr>
          <p:cNvCxnSpPr/>
          <p:nvPr/>
        </p:nvCxnSpPr>
        <p:spPr>
          <a:xfrm flipV="1">
            <a:off x="5575185" y="2711831"/>
            <a:ext cx="0" cy="1137920"/>
          </a:xfrm>
          <a:prstGeom prst="line">
            <a:avLst/>
          </a:prstGeom>
          <a:ln w="158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8" name="Düz Bağlayıcı 127">
            <a:extLst>
              <a:ext uri="{FF2B5EF4-FFF2-40B4-BE49-F238E27FC236}">
                <a16:creationId xmlns:a16="http://schemas.microsoft.com/office/drawing/2014/main" id="{A257F125-F0AF-F938-F58D-6F651E9F52D3}"/>
              </a:ext>
            </a:extLst>
          </p:cNvPr>
          <p:cNvCxnSpPr>
            <a:cxnSpLocks/>
          </p:cNvCxnSpPr>
          <p:nvPr/>
        </p:nvCxnSpPr>
        <p:spPr>
          <a:xfrm>
            <a:off x="5575185" y="2788031"/>
            <a:ext cx="1574800" cy="1061720"/>
          </a:xfrm>
          <a:prstGeom prst="line">
            <a:avLst/>
          </a:prstGeom>
          <a:ln w="158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0" name="Metin kutusu 129">
            <a:extLst>
              <a:ext uri="{FF2B5EF4-FFF2-40B4-BE49-F238E27FC236}">
                <a16:creationId xmlns:a16="http://schemas.microsoft.com/office/drawing/2014/main" id="{47397CA5-FAD6-163A-24E8-3106B7746736}"/>
              </a:ext>
            </a:extLst>
          </p:cNvPr>
          <p:cNvSpPr txBox="1"/>
          <p:nvPr/>
        </p:nvSpPr>
        <p:spPr>
          <a:xfrm>
            <a:off x="7176607" y="3666870"/>
            <a:ext cx="812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9.38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1" name="Metin kutusu 130">
            <a:extLst>
              <a:ext uri="{FF2B5EF4-FFF2-40B4-BE49-F238E27FC236}">
                <a16:creationId xmlns:a16="http://schemas.microsoft.com/office/drawing/2014/main" id="{6346809E-45E1-591F-46D8-47E0CB1CCFFA}"/>
              </a:ext>
            </a:extLst>
          </p:cNvPr>
          <p:cNvSpPr txBox="1"/>
          <p:nvPr/>
        </p:nvSpPr>
        <p:spPr>
          <a:xfrm>
            <a:off x="5479887" y="3768470"/>
            <a:ext cx="812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7.32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2" name="Metin kutusu 131">
            <a:extLst>
              <a:ext uri="{FF2B5EF4-FFF2-40B4-BE49-F238E27FC236}">
                <a16:creationId xmlns:a16="http://schemas.microsoft.com/office/drawing/2014/main" id="{39A52014-F193-95F4-1790-01896878F203}"/>
              </a:ext>
            </a:extLst>
          </p:cNvPr>
          <p:cNvSpPr txBox="1"/>
          <p:nvPr/>
        </p:nvSpPr>
        <p:spPr>
          <a:xfrm>
            <a:off x="5103967" y="2478150"/>
            <a:ext cx="812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14.62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3" name="Metin kutusu 132">
            <a:extLst>
              <a:ext uri="{FF2B5EF4-FFF2-40B4-BE49-F238E27FC236}">
                <a16:creationId xmlns:a16="http://schemas.microsoft.com/office/drawing/2014/main" id="{0005AF5B-2D76-F9A2-0CF8-874A82CB76B0}"/>
              </a:ext>
            </a:extLst>
          </p:cNvPr>
          <p:cNvSpPr txBox="1"/>
          <p:nvPr/>
        </p:nvSpPr>
        <p:spPr>
          <a:xfrm>
            <a:off x="4189567" y="2600070"/>
            <a:ext cx="812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7.68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4" name="Metin kutusu 133">
            <a:extLst>
              <a:ext uri="{FF2B5EF4-FFF2-40B4-BE49-F238E27FC236}">
                <a16:creationId xmlns:a16="http://schemas.microsoft.com/office/drawing/2014/main" id="{80A26A62-34CF-2620-A38C-F6B88F68BB81}"/>
              </a:ext>
            </a:extLst>
          </p:cNvPr>
          <p:cNvSpPr txBox="1"/>
          <p:nvPr/>
        </p:nvSpPr>
        <p:spPr>
          <a:xfrm>
            <a:off x="2259167" y="3748150"/>
            <a:ext cx="812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9.52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5" name="Metin kutusu 134">
            <a:extLst>
              <a:ext uri="{FF2B5EF4-FFF2-40B4-BE49-F238E27FC236}">
                <a16:creationId xmlns:a16="http://schemas.microsoft.com/office/drawing/2014/main" id="{095F5AB1-F17C-FB37-8613-D52DF0681DEF}"/>
              </a:ext>
            </a:extLst>
          </p:cNvPr>
          <p:cNvSpPr txBox="1"/>
          <p:nvPr/>
        </p:nvSpPr>
        <p:spPr>
          <a:xfrm>
            <a:off x="2452207" y="2884550"/>
            <a:ext cx="619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0.48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6" name="Metin kutusu 135">
            <a:extLst>
              <a:ext uri="{FF2B5EF4-FFF2-40B4-BE49-F238E27FC236}">
                <a16:creationId xmlns:a16="http://schemas.microsoft.com/office/drawing/2014/main" id="{AE1FB9B9-6EB7-0F93-47B0-94FA35747E16}"/>
              </a:ext>
            </a:extLst>
          </p:cNvPr>
          <p:cNvSpPr txBox="1"/>
          <p:nvPr/>
        </p:nvSpPr>
        <p:spPr>
          <a:xfrm>
            <a:off x="735167" y="2569590"/>
            <a:ext cx="812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10.48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7" name="Metin kutusu 136">
            <a:extLst>
              <a:ext uri="{FF2B5EF4-FFF2-40B4-BE49-F238E27FC236}">
                <a16:creationId xmlns:a16="http://schemas.microsoft.com/office/drawing/2014/main" id="{CB450FA6-3BBF-6ACF-7CA3-F75FBC812E3E}"/>
              </a:ext>
            </a:extLst>
          </p:cNvPr>
          <p:cNvSpPr txBox="1"/>
          <p:nvPr/>
        </p:nvSpPr>
        <p:spPr>
          <a:xfrm>
            <a:off x="1527647" y="3036950"/>
            <a:ext cx="3578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+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+mn-cs"/>
            </a:endParaRPr>
          </a:p>
        </p:txBody>
      </p:sp>
      <p:sp>
        <p:nvSpPr>
          <p:cNvPr id="138" name="Metin kutusu 137">
            <a:extLst>
              <a:ext uri="{FF2B5EF4-FFF2-40B4-BE49-F238E27FC236}">
                <a16:creationId xmlns:a16="http://schemas.microsoft.com/office/drawing/2014/main" id="{058BB594-8132-97CB-15E6-2734791017A9}"/>
              </a:ext>
            </a:extLst>
          </p:cNvPr>
          <p:cNvSpPr txBox="1"/>
          <p:nvPr/>
        </p:nvSpPr>
        <p:spPr>
          <a:xfrm>
            <a:off x="3061807" y="3555110"/>
            <a:ext cx="619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-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9" name="Metin kutusu 138">
            <a:extLst>
              <a:ext uri="{FF2B5EF4-FFF2-40B4-BE49-F238E27FC236}">
                <a16:creationId xmlns:a16="http://schemas.microsoft.com/office/drawing/2014/main" id="{8D1E3F42-B8A6-E2D7-F875-6FD0FC727729}"/>
              </a:ext>
            </a:extLst>
          </p:cNvPr>
          <p:cNvSpPr txBox="1"/>
          <p:nvPr/>
        </p:nvSpPr>
        <p:spPr>
          <a:xfrm>
            <a:off x="3905087" y="2996310"/>
            <a:ext cx="619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+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0" name="Metin kutusu 139">
            <a:extLst>
              <a:ext uri="{FF2B5EF4-FFF2-40B4-BE49-F238E27FC236}">
                <a16:creationId xmlns:a16="http://schemas.microsoft.com/office/drawing/2014/main" id="{686F372E-78FD-5A78-B891-D25C0AF9EC3D}"/>
              </a:ext>
            </a:extLst>
          </p:cNvPr>
          <p:cNvSpPr txBox="1"/>
          <p:nvPr/>
        </p:nvSpPr>
        <p:spPr>
          <a:xfrm>
            <a:off x="5805007" y="3057270"/>
            <a:ext cx="619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+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1" name="Metin kutusu 140">
            <a:extLst>
              <a:ext uri="{FF2B5EF4-FFF2-40B4-BE49-F238E27FC236}">
                <a16:creationId xmlns:a16="http://schemas.microsoft.com/office/drawing/2014/main" id="{C1C42002-11AE-8D02-F9CC-CFC46BB004FD}"/>
              </a:ext>
            </a:extLst>
          </p:cNvPr>
          <p:cNvSpPr txBox="1"/>
          <p:nvPr/>
        </p:nvSpPr>
        <p:spPr>
          <a:xfrm>
            <a:off x="4829647" y="3423030"/>
            <a:ext cx="650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-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2" name="Metin kutusu 141">
            <a:extLst>
              <a:ext uri="{FF2B5EF4-FFF2-40B4-BE49-F238E27FC236}">
                <a16:creationId xmlns:a16="http://schemas.microsoft.com/office/drawing/2014/main" id="{492531E0-543F-51BE-0731-73CC64D5DF9B}"/>
              </a:ext>
            </a:extLst>
          </p:cNvPr>
          <p:cNvSpPr txBox="1"/>
          <p:nvPr/>
        </p:nvSpPr>
        <p:spPr>
          <a:xfrm>
            <a:off x="7716712" y="3259580"/>
            <a:ext cx="3046376" cy="3663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Kesme Kuvveti Diyagramı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144" name="Düz Bağlayıcı 143">
            <a:extLst>
              <a:ext uri="{FF2B5EF4-FFF2-40B4-BE49-F238E27FC236}">
                <a16:creationId xmlns:a16="http://schemas.microsoft.com/office/drawing/2014/main" id="{F2E418B6-F23B-714E-79FF-4CBFD27E1F5C}"/>
              </a:ext>
            </a:extLst>
          </p:cNvPr>
          <p:cNvCxnSpPr>
            <a:cxnSpLocks/>
          </p:cNvCxnSpPr>
          <p:nvPr/>
        </p:nvCxnSpPr>
        <p:spPr>
          <a:xfrm>
            <a:off x="6506047" y="2847482"/>
            <a:ext cx="0" cy="292250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6" name="Düz Ok Bağlayıcısı 145">
            <a:extLst>
              <a:ext uri="{FF2B5EF4-FFF2-40B4-BE49-F238E27FC236}">
                <a16:creationId xmlns:a16="http://schemas.microsoft.com/office/drawing/2014/main" id="{24D7E82D-B459-1223-3857-35CF023BB823}"/>
              </a:ext>
            </a:extLst>
          </p:cNvPr>
          <p:cNvCxnSpPr/>
          <p:nvPr/>
        </p:nvCxnSpPr>
        <p:spPr>
          <a:xfrm>
            <a:off x="5575185" y="3666870"/>
            <a:ext cx="920702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7" name="Metin kutusu 146">
            <a:extLst>
              <a:ext uri="{FF2B5EF4-FFF2-40B4-BE49-F238E27FC236}">
                <a16:creationId xmlns:a16="http://schemas.microsoft.com/office/drawing/2014/main" id="{988FDAE2-B096-7740-DD68-B04888E6DA7E}"/>
              </a:ext>
            </a:extLst>
          </p:cNvPr>
          <p:cNvSpPr txBox="1"/>
          <p:nvPr/>
        </p:nvSpPr>
        <p:spPr>
          <a:xfrm>
            <a:off x="5601807" y="3372231"/>
            <a:ext cx="10198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x=3.66m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150" name="Düz Bağlayıcı 149">
            <a:extLst>
              <a:ext uri="{FF2B5EF4-FFF2-40B4-BE49-F238E27FC236}">
                <a16:creationId xmlns:a16="http://schemas.microsoft.com/office/drawing/2014/main" id="{7044F424-D037-9253-5B79-1B9FD52946D8}"/>
              </a:ext>
            </a:extLst>
          </p:cNvPr>
          <p:cNvCxnSpPr/>
          <p:nvPr/>
        </p:nvCxnSpPr>
        <p:spPr>
          <a:xfrm>
            <a:off x="1338465" y="4137802"/>
            <a:ext cx="0" cy="771154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2" name="Düz Bağlayıcı 151">
            <a:extLst>
              <a:ext uri="{FF2B5EF4-FFF2-40B4-BE49-F238E27FC236}">
                <a16:creationId xmlns:a16="http://schemas.microsoft.com/office/drawing/2014/main" id="{F23D9D70-3279-840A-4666-1E9CD3927275}"/>
              </a:ext>
            </a:extLst>
          </p:cNvPr>
          <p:cNvCxnSpPr/>
          <p:nvPr/>
        </p:nvCxnSpPr>
        <p:spPr>
          <a:xfrm>
            <a:off x="1346392" y="4137802"/>
            <a:ext cx="713433" cy="1124189"/>
          </a:xfrm>
          <a:prstGeom prst="line">
            <a:avLst/>
          </a:prstGeom>
          <a:ln w="158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4" name="Düz Bağlayıcı 153">
            <a:extLst>
              <a:ext uri="{FF2B5EF4-FFF2-40B4-BE49-F238E27FC236}">
                <a16:creationId xmlns:a16="http://schemas.microsoft.com/office/drawing/2014/main" id="{8BBACB73-0866-F58B-5D61-CD0C3BEC97FA}"/>
              </a:ext>
            </a:extLst>
          </p:cNvPr>
          <p:cNvCxnSpPr/>
          <p:nvPr/>
        </p:nvCxnSpPr>
        <p:spPr>
          <a:xfrm>
            <a:off x="2059825" y="5251831"/>
            <a:ext cx="741680" cy="406400"/>
          </a:xfrm>
          <a:prstGeom prst="line">
            <a:avLst/>
          </a:prstGeom>
          <a:ln w="158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6" name="Düz Bağlayıcı 155">
            <a:extLst>
              <a:ext uri="{FF2B5EF4-FFF2-40B4-BE49-F238E27FC236}">
                <a16:creationId xmlns:a16="http://schemas.microsoft.com/office/drawing/2014/main" id="{EBB82ED7-75F0-C732-9497-2926DBB4D473}"/>
              </a:ext>
            </a:extLst>
          </p:cNvPr>
          <p:cNvCxnSpPr/>
          <p:nvPr/>
        </p:nvCxnSpPr>
        <p:spPr>
          <a:xfrm flipV="1">
            <a:off x="2801505" y="4286631"/>
            <a:ext cx="812800" cy="1385570"/>
          </a:xfrm>
          <a:prstGeom prst="line">
            <a:avLst/>
          </a:prstGeom>
          <a:ln w="158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8" name="Düz Bağlayıcı 157">
            <a:extLst>
              <a:ext uri="{FF2B5EF4-FFF2-40B4-BE49-F238E27FC236}">
                <a16:creationId xmlns:a16="http://schemas.microsoft.com/office/drawing/2014/main" id="{6A374D10-D2C4-5E04-FF4A-663680A60971}"/>
              </a:ext>
            </a:extLst>
          </p:cNvPr>
          <p:cNvCxnSpPr/>
          <p:nvPr/>
        </p:nvCxnSpPr>
        <p:spPr>
          <a:xfrm>
            <a:off x="3614305" y="4337431"/>
            <a:ext cx="965200" cy="1595120"/>
          </a:xfrm>
          <a:prstGeom prst="line">
            <a:avLst/>
          </a:prstGeom>
          <a:ln w="158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1" name="Düz Bağlayıcı 160">
            <a:extLst>
              <a:ext uri="{FF2B5EF4-FFF2-40B4-BE49-F238E27FC236}">
                <a16:creationId xmlns:a16="http://schemas.microsoft.com/office/drawing/2014/main" id="{86A64443-D810-1BBB-AAD4-AC34004562B8}"/>
              </a:ext>
            </a:extLst>
          </p:cNvPr>
          <p:cNvCxnSpPr>
            <a:cxnSpLocks/>
          </p:cNvCxnSpPr>
          <p:nvPr/>
        </p:nvCxnSpPr>
        <p:spPr>
          <a:xfrm flipV="1">
            <a:off x="4579504" y="4581271"/>
            <a:ext cx="995681" cy="1379193"/>
          </a:xfrm>
          <a:prstGeom prst="line">
            <a:avLst/>
          </a:prstGeom>
          <a:ln w="158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6" name="Serbest Form: Şekil 165">
            <a:extLst>
              <a:ext uri="{FF2B5EF4-FFF2-40B4-BE49-F238E27FC236}">
                <a16:creationId xmlns:a16="http://schemas.microsoft.com/office/drawing/2014/main" id="{1427B5C9-FE1C-736C-7AB5-866A79B799A1}"/>
              </a:ext>
            </a:extLst>
          </p:cNvPr>
          <p:cNvSpPr/>
          <p:nvPr/>
        </p:nvSpPr>
        <p:spPr>
          <a:xfrm>
            <a:off x="5591647" y="4611750"/>
            <a:ext cx="1670098" cy="640079"/>
          </a:xfrm>
          <a:custGeom>
            <a:avLst/>
            <a:gdLst>
              <a:gd name="connsiteX0" fmla="*/ 0 w 1554480"/>
              <a:gd name="connsiteY0" fmla="*/ 0 h 580790"/>
              <a:gd name="connsiteX1" fmla="*/ 111760 w 1554480"/>
              <a:gd name="connsiteY1" fmla="*/ 121920 h 580790"/>
              <a:gd name="connsiteX2" fmla="*/ 223520 w 1554480"/>
              <a:gd name="connsiteY2" fmla="*/ 243840 h 580790"/>
              <a:gd name="connsiteX3" fmla="*/ 447040 w 1554480"/>
              <a:gd name="connsiteY3" fmla="*/ 396240 h 580790"/>
              <a:gd name="connsiteX4" fmla="*/ 609600 w 1554480"/>
              <a:gd name="connsiteY4" fmla="*/ 508000 h 580790"/>
              <a:gd name="connsiteX5" fmla="*/ 802640 w 1554480"/>
              <a:gd name="connsiteY5" fmla="*/ 558800 h 580790"/>
              <a:gd name="connsiteX6" fmla="*/ 944880 w 1554480"/>
              <a:gd name="connsiteY6" fmla="*/ 579120 h 580790"/>
              <a:gd name="connsiteX7" fmla="*/ 1087120 w 1554480"/>
              <a:gd name="connsiteY7" fmla="*/ 518160 h 580790"/>
              <a:gd name="connsiteX8" fmla="*/ 1229360 w 1554480"/>
              <a:gd name="connsiteY8" fmla="*/ 426720 h 580790"/>
              <a:gd name="connsiteX9" fmla="*/ 1554480 w 1554480"/>
              <a:gd name="connsiteY9" fmla="*/ 264160 h 5807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54480" h="580790">
                <a:moveTo>
                  <a:pt x="0" y="0"/>
                </a:moveTo>
                <a:lnTo>
                  <a:pt x="111760" y="121920"/>
                </a:lnTo>
                <a:cubicBezTo>
                  <a:pt x="149013" y="162560"/>
                  <a:pt x="167640" y="198120"/>
                  <a:pt x="223520" y="243840"/>
                </a:cubicBezTo>
                <a:cubicBezTo>
                  <a:pt x="279400" y="289560"/>
                  <a:pt x="447040" y="396240"/>
                  <a:pt x="447040" y="396240"/>
                </a:cubicBezTo>
                <a:cubicBezTo>
                  <a:pt x="511387" y="440267"/>
                  <a:pt x="550333" y="480907"/>
                  <a:pt x="609600" y="508000"/>
                </a:cubicBezTo>
                <a:cubicBezTo>
                  <a:pt x="668867" y="535093"/>
                  <a:pt x="746760" y="546947"/>
                  <a:pt x="802640" y="558800"/>
                </a:cubicBezTo>
                <a:cubicBezTo>
                  <a:pt x="858520" y="570653"/>
                  <a:pt x="897467" y="585893"/>
                  <a:pt x="944880" y="579120"/>
                </a:cubicBezTo>
                <a:cubicBezTo>
                  <a:pt x="992293" y="572347"/>
                  <a:pt x="1039707" y="543560"/>
                  <a:pt x="1087120" y="518160"/>
                </a:cubicBezTo>
                <a:cubicBezTo>
                  <a:pt x="1134533" y="492760"/>
                  <a:pt x="1151467" y="469053"/>
                  <a:pt x="1229360" y="426720"/>
                </a:cubicBezTo>
                <a:cubicBezTo>
                  <a:pt x="1307253" y="384387"/>
                  <a:pt x="1337733" y="265853"/>
                  <a:pt x="1554480" y="264160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7" name="Metin kutusu 166">
            <a:extLst>
              <a:ext uri="{FF2B5EF4-FFF2-40B4-BE49-F238E27FC236}">
                <a16:creationId xmlns:a16="http://schemas.microsoft.com/office/drawing/2014/main" id="{10D4F80A-AE39-C0F8-A30A-C70B98DF4E82}"/>
              </a:ext>
            </a:extLst>
          </p:cNvPr>
          <p:cNvSpPr txBox="1"/>
          <p:nvPr/>
        </p:nvSpPr>
        <p:spPr>
          <a:xfrm>
            <a:off x="6170766" y="5302631"/>
            <a:ext cx="11620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10.95****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8" name="Metin kutusu 167">
            <a:extLst>
              <a:ext uri="{FF2B5EF4-FFF2-40B4-BE49-F238E27FC236}">
                <a16:creationId xmlns:a16="http://schemas.microsoft.com/office/drawing/2014/main" id="{D07553E9-96C2-CDEC-612D-DE18D392C638}"/>
              </a:ext>
            </a:extLst>
          </p:cNvPr>
          <p:cNvSpPr txBox="1"/>
          <p:nvPr/>
        </p:nvSpPr>
        <p:spPr>
          <a:xfrm>
            <a:off x="5439247" y="4144390"/>
            <a:ext cx="812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15.68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9" name="Metin kutusu 168">
            <a:extLst>
              <a:ext uri="{FF2B5EF4-FFF2-40B4-BE49-F238E27FC236}">
                <a16:creationId xmlns:a16="http://schemas.microsoft.com/office/drawing/2014/main" id="{16594346-4417-112A-FF7F-54F6B2DA6412}"/>
              </a:ext>
            </a:extLst>
          </p:cNvPr>
          <p:cNvSpPr txBox="1"/>
          <p:nvPr/>
        </p:nvSpPr>
        <p:spPr>
          <a:xfrm>
            <a:off x="4768686" y="5800470"/>
            <a:ext cx="1162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13.59***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1" name="Metin kutusu 170">
            <a:extLst>
              <a:ext uri="{FF2B5EF4-FFF2-40B4-BE49-F238E27FC236}">
                <a16:creationId xmlns:a16="http://schemas.microsoft.com/office/drawing/2014/main" id="{3F07CC54-9B95-F512-5E6F-19535AE09DDC}"/>
              </a:ext>
            </a:extLst>
          </p:cNvPr>
          <p:cNvSpPr txBox="1"/>
          <p:nvPr/>
        </p:nvSpPr>
        <p:spPr>
          <a:xfrm>
            <a:off x="3250210" y="3968615"/>
            <a:ext cx="812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17.10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2" name="Metin kutusu 171">
            <a:extLst>
              <a:ext uri="{FF2B5EF4-FFF2-40B4-BE49-F238E27FC236}">
                <a16:creationId xmlns:a16="http://schemas.microsoft.com/office/drawing/2014/main" id="{24F0B3A4-7346-4A30-6686-A430D5BB8068}"/>
              </a:ext>
            </a:extLst>
          </p:cNvPr>
          <p:cNvSpPr txBox="1"/>
          <p:nvPr/>
        </p:nvSpPr>
        <p:spPr>
          <a:xfrm>
            <a:off x="2817967" y="5404230"/>
            <a:ext cx="812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11.43</a:t>
            </a:r>
            <a:r>
              <a:rPr kumimoji="0" lang="tr-TR" sz="1800" b="1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*</a:t>
            </a:r>
            <a:endParaRPr kumimoji="0" lang="en-US" sz="1800" b="1" i="0" u="none" strike="noStrike" kern="1200" cap="none" spc="0" normalizeH="0" baseline="30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3" name="Metin kutusu 172">
            <a:extLst>
              <a:ext uri="{FF2B5EF4-FFF2-40B4-BE49-F238E27FC236}">
                <a16:creationId xmlns:a16="http://schemas.microsoft.com/office/drawing/2014/main" id="{C7A35ACB-9BCF-4D48-DEC4-B52EB3A909BC}"/>
              </a:ext>
            </a:extLst>
          </p:cNvPr>
          <p:cNvSpPr txBox="1"/>
          <p:nvPr/>
        </p:nvSpPr>
        <p:spPr>
          <a:xfrm>
            <a:off x="1730847" y="5414389"/>
            <a:ext cx="833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9.99**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4" name="Metin kutusu 173">
            <a:extLst>
              <a:ext uri="{FF2B5EF4-FFF2-40B4-BE49-F238E27FC236}">
                <a16:creationId xmlns:a16="http://schemas.microsoft.com/office/drawing/2014/main" id="{D7EE9FEA-590C-C3D7-597C-6DFA007DA863}"/>
              </a:ext>
            </a:extLst>
          </p:cNvPr>
          <p:cNvSpPr txBox="1"/>
          <p:nvPr/>
        </p:nvSpPr>
        <p:spPr>
          <a:xfrm>
            <a:off x="938367" y="3870069"/>
            <a:ext cx="833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21.46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5" name="Metin kutusu 174">
            <a:extLst>
              <a:ext uri="{FF2B5EF4-FFF2-40B4-BE49-F238E27FC236}">
                <a16:creationId xmlns:a16="http://schemas.microsoft.com/office/drawing/2014/main" id="{1AF1383C-57F1-012A-EAE8-5A697475412A}"/>
              </a:ext>
            </a:extLst>
          </p:cNvPr>
          <p:cNvSpPr txBox="1"/>
          <p:nvPr/>
        </p:nvSpPr>
        <p:spPr>
          <a:xfrm>
            <a:off x="2513167" y="5150230"/>
            <a:ext cx="619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+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6" name="Metin kutusu 175">
            <a:extLst>
              <a:ext uri="{FF2B5EF4-FFF2-40B4-BE49-F238E27FC236}">
                <a16:creationId xmlns:a16="http://schemas.microsoft.com/office/drawing/2014/main" id="{CE634F45-7FFB-A37E-6003-E623C70D2421}"/>
              </a:ext>
            </a:extLst>
          </p:cNvPr>
          <p:cNvSpPr txBox="1"/>
          <p:nvPr/>
        </p:nvSpPr>
        <p:spPr>
          <a:xfrm>
            <a:off x="4362287" y="5160390"/>
            <a:ext cx="619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+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7" name="Metin kutusu 176">
            <a:extLst>
              <a:ext uri="{FF2B5EF4-FFF2-40B4-BE49-F238E27FC236}">
                <a16:creationId xmlns:a16="http://schemas.microsoft.com/office/drawing/2014/main" id="{66970011-B32A-4E58-12E2-5974CED3A431}"/>
              </a:ext>
            </a:extLst>
          </p:cNvPr>
          <p:cNvSpPr txBox="1"/>
          <p:nvPr/>
        </p:nvSpPr>
        <p:spPr>
          <a:xfrm>
            <a:off x="6211407" y="4865750"/>
            <a:ext cx="619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+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8" name="Metin kutusu 177">
            <a:extLst>
              <a:ext uri="{FF2B5EF4-FFF2-40B4-BE49-F238E27FC236}">
                <a16:creationId xmlns:a16="http://schemas.microsoft.com/office/drawing/2014/main" id="{9917D464-A64F-427B-DE23-D44BB8C6EC0E}"/>
              </a:ext>
            </a:extLst>
          </p:cNvPr>
          <p:cNvSpPr txBox="1"/>
          <p:nvPr/>
        </p:nvSpPr>
        <p:spPr>
          <a:xfrm>
            <a:off x="5398607" y="4591430"/>
            <a:ext cx="650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-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9" name="Metin kutusu 178">
            <a:extLst>
              <a:ext uri="{FF2B5EF4-FFF2-40B4-BE49-F238E27FC236}">
                <a16:creationId xmlns:a16="http://schemas.microsoft.com/office/drawing/2014/main" id="{63B23EBB-DA57-1865-3063-AD0603ADEC30}"/>
              </a:ext>
            </a:extLst>
          </p:cNvPr>
          <p:cNvSpPr txBox="1"/>
          <p:nvPr/>
        </p:nvSpPr>
        <p:spPr>
          <a:xfrm>
            <a:off x="3417407" y="4469510"/>
            <a:ext cx="650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-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0" name="Metin kutusu 179">
            <a:extLst>
              <a:ext uri="{FF2B5EF4-FFF2-40B4-BE49-F238E27FC236}">
                <a16:creationId xmlns:a16="http://schemas.microsoft.com/office/drawing/2014/main" id="{5F9DABD3-5F90-97DB-1B5D-CFCF1CC305E4}"/>
              </a:ext>
            </a:extLst>
          </p:cNvPr>
          <p:cNvSpPr txBox="1"/>
          <p:nvPr/>
        </p:nvSpPr>
        <p:spPr>
          <a:xfrm>
            <a:off x="1446367" y="4560950"/>
            <a:ext cx="650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-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1" name="Metin kutusu 180">
            <a:extLst>
              <a:ext uri="{FF2B5EF4-FFF2-40B4-BE49-F238E27FC236}">
                <a16:creationId xmlns:a16="http://schemas.microsoft.com/office/drawing/2014/main" id="{8C7A08B6-4E5B-C6FF-DFCB-DC3E3F2145F5}"/>
              </a:ext>
            </a:extLst>
          </p:cNvPr>
          <p:cNvSpPr txBox="1"/>
          <p:nvPr/>
        </p:nvSpPr>
        <p:spPr>
          <a:xfrm>
            <a:off x="7869112" y="4732780"/>
            <a:ext cx="3046376" cy="3663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Moment Diyagramı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185" name="Düz Bağlayıcı 184">
            <a:extLst>
              <a:ext uri="{FF2B5EF4-FFF2-40B4-BE49-F238E27FC236}">
                <a16:creationId xmlns:a16="http://schemas.microsoft.com/office/drawing/2014/main" id="{501D10AE-2F1A-2288-6836-2CFE80895BFF}"/>
              </a:ext>
            </a:extLst>
          </p:cNvPr>
          <p:cNvCxnSpPr/>
          <p:nvPr/>
        </p:nvCxnSpPr>
        <p:spPr>
          <a:xfrm>
            <a:off x="3634625" y="4316106"/>
            <a:ext cx="1950720" cy="295644"/>
          </a:xfrm>
          <a:prstGeom prst="line">
            <a:avLst/>
          </a:prstGeom>
          <a:ln>
            <a:solidFill>
              <a:schemeClr val="tx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7" name="Düz Bağlayıcı 186">
            <a:extLst>
              <a:ext uri="{FF2B5EF4-FFF2-40B4-BE49-F238E27FC236}">
                <a16:creationId xmlns:a16="http://schemas.microsoft.com/office/drawing/2014/main" id="{2C858076-59CE-5FC8-F518-9125B22A145E}"/>
              </a:ext>
            </a:extLst>
          </p:cNvPr>
          <p:cNvCxnSpPr>
            <a:cxnSpLocks/>
            <a:endCxn id="166" idx="9"/>
          </p:cNvCxnSpPr>
          <p:nvPr/>
        </p:nvCxnSpPr>
        <p:spPr>
          <a:xfrm>
            <a:off x="5544704" y="4590425"/>
            <a:ext cx="1717041" cy="312451"/>
          </a:xfrm>
          <a:prstGeom prst="line">
            <a:avLst/>
          </a:prstGeom>
          <a:ln>
            <a:prstDash val="lg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1" name="Düz Ok Bağlayıcısı 190">
            <a:extLst>
              <a:ext uri="{FF2B5EF4-FFF2-40B4-BE49-F238E27FC236}">
                <a16:creationId xmlns:a16="http://schemas.microsoft.com/office/drawing/2014/main" id="{602C5634-2393-BC93-CAAD-8FF64A763F19}"/>
              </a:ext>
            </a:extLst>
          </p:cNvPr>
          <p:cNvCxnSpPr/>
          <p:nvPr/>
        </p:nvCxnSpPr>
        <p:spPr>
          <a:xfrm>
            <a:off x="4599824" y="4466944"/>
            <a:ext cx="0" cy="1455447"/>
          </a:xfrm>
          <a:prstGeom prst="straightConnector1">
            <a:avLst/>
          </a:prstGeom>
          <a:ln w="15875"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2" name="Metin kutusu 191">
            <a:extLst>
              <a:ext uri="{FF2B5EF4-FFF2-40B4-BE49-F238E27FC236}">
                <a16:creationId xmlns:a16="http://schemas.microsoft.com/office/drawing/2014/main" id="{1FE03EF7-C0F8-45FD-87F0-779921292051}"/>
              </a:ext>
            </a:extLst>
          </p:cNvPr>
          <p:cNvSpPr txBox="1"/>
          <p:nvPr/>
        </p:nvSpPr>
        <p:spPr>
          <a:xfrm>
            <a:off x="4585807" y="4611750"/>
            <a:ext cx="812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PL/4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195" name="Düz Ok Bağlayıcısı 194">
            <a:extLst>
              <a:ext uri="{FF2B5EF4-FFF2-40B4-BE49-F238E27FC236}">
                <a16:creationId xmlns:a16="http://schemas.microsoft.com/office/drawing/2014/main" id="{2F224303-3379-9CDC-89B8-6B6E108F4318}"/>
              </a:ext>
            </a:extLst>
          </p:cNvPr>
          <p:cNvCxnSpPr>
            <a:cxnSpLocks/>
            <a:endCxn id="177" idx="2"/>
          </p:cNvCxnSpPr>
          <p:nvPr/>
        </p:nvCxnSpPr>
        <p:spPr>
          <a:xfrm>
            <a:off x="6495887" y="4732780"/>
            <a:ext cx="25400" cy="502302"/>
          </a:xfrm>
          <a:prstGeom prst="straightConnector1">
            <a:avLst/>
          </a:prstGeom>
          <a:ln w="15875"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7" name="Metin kutusu 196">
            <a:extLst>
              <a:ext uri="{FF2B5EF4-FFF2-40B4-BE49-F238E27FC236}">
                <a16:creationId xmlns:a16="http://schemas.microsoft.com/office/drawing/2014/main" id="{0DFC0C08-C0B9-E1C0-A839-F60C24886BA7}"/>
              </a:ext>
            </a:extLst>
          </p:cNvPr>
          <p:cNvSpPr txBox="1"/>
          <p:nvPr/>
        </p:nvSpPr>
        <p:spPr>
          <a:xfrm>
            <a:off x="6201247" y="4408550"/>
            <a:ext cx="812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qL</a:t>
            </a:r>
            <a:r>
              <a:rPr kumimoji="0" lang="tr-TR" sz="18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</a:t>
            </a:r>
            <a:r>
              <a:rPr kumimoji="0" lang="tr-T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/8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9" name="Metin kutusu 198">
                <a:extLst>
                  <a:ext uri="{FF2B5EF4-FFF2-40B4-BE49-F238E27FC236}">
                    <a16:creationId xmlns:a16="http://schemas.microsoft.com/office/drawing/2014/main" id="{338E9CC0-3110-7B64-6B19-716DF20B102B}"/>
                  </a:ext>
                </a:extLst>
              </p:cNvPr>
              <p:cNvSpPr txBox="1"/>
              <p:nvPr/>
            </p:nvSpPr>
            <p:spPr>
              <a:xfrm>
                <a:off x="7869112" y="3792362"/>
                <a:ext cx="3280055" cy="63478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14.62</m:t>
                          </m:r>
                        </m:num>
                        <m:den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</m:den>
                      </m:f>
                      <m:r>
                        <a:rPr kumimoji="0" lang="tr-TR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f>
                        <m:fPr>
                          <m:ctrlP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9.38</m:t>
                          </m:r>
                        </m:num>
                        <m:den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6−</m:t>
                          </m:r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</m:den>
                      </m:f>
                      <m:r>
                        <a:rPr kumimoji="0" lang="tr-TR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 </m:t>
                      </m:r>
                      <m:r>
                        <a:rPr kumimoji="0" lang="tr-TR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→</m:t>
                      </m:r>
                      <m:r>
                        <a:rPr kumimoji="0" lang="tr-TR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𝑥</m:t>
                      </m:r>
                      <m:r>
                        <a:rPr kumimoji="0" lang="tr-TR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=3.66 </m:t>
                      </m:r>
                      <m:r>
                        <a:rPr kumimoji="0" lang="tr-TR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𝑚</m:t>
                      </m:r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99" name="Metin kutusu 198">
                <a:extLst>
                  <a:ext uri="{FF2B5EF4-FFF2-40B4-BE49-F238E27FC236}">
                    <a16:creationId xmlns:a16="http://schemas.microsoft.com/office/drawing/2014/main" id="{338E9CC0-3110-7B64-6B19-716DF20B102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69112" y="3792362"/>
                <a:ext cx="3280055" cy="63478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1" name="Metin kutusu 200">
                <a:extLst>
                  <a:ext uri="{FF2B5EF4-FFF2-40B4-BE49-F238E27FC236}">
                    <a16:creationId xmlns:a16="http://schemas.microsoft.com/office/drawing/2014/main" id="{F807F4D3-6C01-8C2B-8790-ECAD020AED24}"/>
                  </a:ext>
                </a:extLst>
              </p:cNvPr>
              <p:cNvSpPr txBox="1"/>
              <p:nvPr/>
            </p:nvSpPr>
            <p:spPr>
              <a:xfrm>
                <a:off x="7472871" y="5103003"/>
                <a:ext cx="4211127" cy="61093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∗∗∗∗</m:t>
                          </m:r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𝑀</m:t>
                          </m:r>
                        </m:e>
                        <m:sub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𝑚𝑎𝑥</m:t>
                          </m:r>
                        </m:sub>
                      </m:sSub>
                      <m:r>
                        <a:rPr kumimoji="0" lang="tr-TR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f>
                        <m:fPr>
                          <m:ctrlP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1</m:t>
                          </m:r>
                        </m:num>
                        <m:den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</m:t>
                          </m:r>
                        </m:den>
                      </m:f>
                      <m:r>
                        <a:rPr kumimoji="0" lang="tr-TR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∗9.38∗2.34=10.95 </m:t>
                      </m:r>
                      <m:r>
                        <a:rPr kumimoji="0" lang="tr-TR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𝑡𝑚</m:t>
                      </m:r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01" name="Metin kutusu 200">
                <a:extLst>
                  <a:ext uri="{FF2B5EF4-FFF2-40B4-BE49-F238E27FC236}">
                    <a16:creationId xmlns:a16="http://schemas.microsoft.com/office/drawing/2014/main" id="{F807F4D3-6C01-8C2B-8790-ECAD020AED2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72871" y="5103003"/>
                <a:ext cx="4211127" cy="61093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Metin kutusu 2">
            <a:extLst>
              <a:ext uri="{FF2B5EF4-FFF2-40B4-BE49-F238E27FC236}">
                <a16:creationId xmlns:a16="http://schemas.microsoft.com/office/drawing/2014/main" id="{C2EA704B-F167-C32E-A8AD-1E0FF7712089}"/>
              </a:ext>
            </a:extLst>
          </p:cNvPr>
          <p:cNvSpPr txBox="1"/>
          <p:nvPr/>
        </p:nvSpPr>
        <p:spPr>
          <a:xfrm>
            <a:off x="6465407" y="3006471"/>
            <a:ext cx="829471" cy="3663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2.34m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5" name="Düz Ok Bağlayıcısı 4">
            <a:extLst>
              <a:ext uri="{FF2B5EF4-FFF2-40B4-BE49-F238E27FC236}">
                <a16:creationId xmlns:a16="http://schemas.microsoft.com/office/drawing/2014/main" id="{754501C8-C932-0F9F-2801-40AFF182AB7C}"/>
              </a:ext>
            </a:extLst>
          </p:cNvPr>
          <p:cNvCxnSpPr>
            <a:cxnSpLocks/>
          </p:cNvCxnSpPr>
          <p:nvPr/>
        </p:nvCxnSpPr>
        <p:spPr>
          <a:xfrm>
            <a:off x="6506047" y="3302896"/>
            <a:ext cx="660400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Metin kutusu 7">
                <a:extLst>
                  <a:ext uri="{FF2B5EF4-FFF2-40B4-BE49-F238E27FC236}">
                    <a16:creationId xmlns:a16="http://schemas.microsoft.com/office/drawing/2014/main" id="{BBC4CF2F-5CAF-9630-542A-8F6E2A40E5F8}"/>
                  </a:ext>
                </a:extLst>
              </p:cNvPr>
              <p:cNvSpPr txBox="1"/>
              <p:nvPr/>
            </p:nvSpPr>
            <p:spPr>
              <a:xfrm>
                <a:off x="15432" y="6142338"/>
                <a:ext cx="552541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∗</m:t>
                          </m:r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𝑀</m:t>
                          </m:r>
                        </m:e>
                        <m:sub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𝑚𝑎𝑥</m:t>
                          </m:r>
                        </m:sub>
                      </m:sSub>
                      <m:r>
                        <a:rPr kumimoji="0" lang="tr-TR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=−21.46+10.48∗3+0.48∗3=11.42 </m:t>
                      </m:r>
                      <m:r>
                        <a:rPr kumimoji="0" lang="tr-TR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𝑡𝑚</m:t>
                      </m:r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8" name="Metin kutusu 7">
                <a:extLst>
                  <a:ext uri="{FF2B5EF4-FFF2-40B4-BE49-F238E27FC236}">
                    <a16:creationId xmlns:a16="http://schemas.microsoft.com/office/drawing/2014/main" id="{BBC4CF2F-5CAF-9630-542A-8F6E2A40E5F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432" y="6142338"/>
                <a:ext cx="5525414" cy="36933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Metin kutusu 8">
                <a:extLst>
                  <a:ext uri="{FF2B5EF4-FFF2-40B4-BE49-F238E27FC236}">
                    <a16:creationId xmlns:a16="http://schemas.microsoft.com/office/drawing/2014/main" id="{234E123B-A0D1-C695-E52B-31317C2D12E1}"/>
                  </a:ext>
                </a:extLst>
              </p:cNvPr>
              <p:cNvSpPr txBox="1"/>
              <p:nvPr/>
            </p:nvSpPr>
            <p:spPr>
              <a:xfrm>
                <a:off x="5410392" y="6081378"/>
                <a:ext cx="552541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∗∗</m:t>
                          </m:r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𝑀</m:t>
                          </m:r>
                        </m:e>
                        <m:sub/>
                      </m:sSub>
                      <m:r>
                        <a:rPr kumimoji="0" lang="tr-TR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=−21.46+10.48∗3=9.98 </m:t>
                      </m:r>
                      <m:r>
                        <a:rPr kumimoji="0" lang="tr-TR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𝑡𝑚</m:t>
                      </m:r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9" name="Metin kutusu 8">
                <a:extLst>
                  <a:ext uri="{FF2B5EF4-FFF2-40B4-BE49-F238E27FC236}">
                    <a16:creationId xmlns:a16="http://schemas.microsoft.com/office/drawing/2014/main" id="{234E123B-A0D1-C695-E52B-31317C2D12E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10392" y="6081378"/>
                <a:ext cx="5525414" cy="36933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" name="Düz Ok Bağlayıcısı 10">
            <a:extLst>
              <a:ext uri="{FF2B5EF4-FFF2-40B4-BE49-F238E27FC236}">
                <a16:creationId xmlns:a16="http://schemas.microsoft.com/office/drawing/2014/main" id="{04989AB8-F29D-CF99-58A4-FF5FD9C367FD}"/>
              </a:ext>
            </a:extLst>
          </p:cNvPr>
          <p:cNvCxnSpPr/>
          <p:nvPr/>
        </p:nvCxnSpPr>
        <p:spPr>
          <a:xfrm>
            <a:off x="4524847" y="4466944"/>
            <a:ext cx="0" cy="463338"/>
          </a:xfrm>
          <a:prstGeom prst="straightConnector1">
            <a:avLst/>
          </a:prstGeom>
          <a:ln w="28575">
            <a:headEnd type="triangle"/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Metin kutusu 11">
                <a:extLst>
                  <a:ext uri="{FF2B5EF4-FFF2-40B4-BE49-F238E27FC236}">
                    <a16:creationId xmlns:a16="http://schemas.microsoft.com/office/drawing/2014/main" id="{6DACBDEF-F165-B15C-A773-D01015DE34F9}"/>
                  </a:ext>
                </a:extLst>
              </p:cNvPr>
              <p:cNvSpPr txBox="1"/>
              <p:nvPr/>
            </p:nvSpPr>
            <p:spPr>
              <a:xfrm>
                <a:off x="7934959" y="1548194"/>
                <a:ext cx="3942081" cy="6165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tr-TR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∗∗∗</m:t>
                      </m:r>
                      <m:f>
                        <m:fPr>
                          <m:ctrlP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17.10−15.68</m:t>
                          </m:r>
                        </m:num>
                        <m:den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</m:t>
                          </m:r>
                        </m:den>
                      </m:f>
                      <m:r>
                        <a:rPr kumimoji="0" lang="tr-TR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+15.68=16.39</m:t>
                      </m:r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2" name="Metin kutusu 11">
                <a:extLst>
                  <a:ext uri="{FF2B5EF4-FFF2-40B4-BE49-F238E27FC236}">
                    <a16:creationId xmlns:a16="http://schemas.microsoft.com/office/drawing/2014/main" id="{6DACBDEF-F165-B15C-A773-D01015DE34F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34959" y="1548194"/>
                <a:ext cx="3942081" cy="61651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Metin kutusu 12">
            <a:extLst>
              <a:ext uri="{FF2B5EF4-FFF2-40B4-BE49-F238E27FC236}">
                <a16:creationId xmlns:a16="http://schemas.microsoft.com/office/drawing/2014/main" id="{2EBF7A02-E1E1-CE63-4984-5E431920D234}"/>
              </a:ext>
            </a:extLst>
          </p:cNvPr>
          <p:cNvSpPr txBox="1"/>
          <p:nvPr/>
        </p:nvSpPr>
        <p:spPr>
          <a:xfrm>
            <a:off x="3870959" y="4510150"/>
            <a:ext cx="7567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16.39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Metin kutusu 13">
                <a:extLst>
                  <a:ext uri="{FF2B5EF4-FFF2-40B4-BE49-F238E27FC236}">
                    <a16:creationId xmlns:a16="http://schemas.microsoft.com/office/drawing/2014/main" id="{B0D4A3E3-95DB-57ED-96A7-DC28D9475FEB}"/>
                  </a:ext>
                </a:extLst>
              </p:cNvPr>
              <p:cNvSpPr txBox="1"/>
              <p:nvPr/>
            </p:nvSpPr>
            <p:spPr>
              <a:xfrm>
                <a:off x="7813038" y="2187082"/>
                <a:ext cx="4135115" cy="6165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∗∗∗</m:t>
                          </m:r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𝑀</m:t>
                          </m:r>
                        </m:e>
                        <m:sub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𝑚𝑎𝑥</m:t>
                          </m:r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=</m:t>
                          </m:r>
                        </m:sub>
                      </m:sSub>
                      <m:f>
                        <m:fPr>
                          <m:ctrlP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15∗8</m:t>
                          </m:r>
                        </m:num>
                        <m:den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4</m:t>
                          </m:r>
                        </m:den>
                      </m:f>
                      <m:r>
                        <a:rPr kumimoji="0" lang="tr-TR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−</m:t>
                      </m:r>
                      <m:r>
                        <a:rPr kumimoji="0" lang="tr-TR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16.39</m:t>
                      </m:r>
                      <m:r>
                        <a:rPr kumimoji="0" lang="tr-TR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=13.61</m:t>
                      </m:r>
                      <m:r>
                        <a:rPr kumimoji="0" lang="tr-TR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𝑡𝑚</m:t>
                      </m:r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4" name="Metin kutusu 13">
                <a:extLst>
                  <a:ext uri="{FF2B5EF4-FFF2-40B4-BE49-F238E27FC236}">
                    <a16:creationId xmlns:a16="http://schemas.microsoft.com/office/drawing/2014/main" id="{B0D4A3E3-95DB-57ED-96A7-DC28D9475FE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13038" y="2187082"/>
                <a:ext cx="4135115" cy="61651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Ok: Sağ 1">
            <a:hlinkClick r:id="rId10" action="ppaction://hlinkpres?slideindex=1&amp;slidetitle="/>
            <a:extLst>
              <a:ext uri="{FF2B5EF4-FFF2-40B4-BE49-F238E27FC236}">
                <a16:creationId xmlns:a16="http://schemas.microsoft.com/office/drawing/2014/main" id="{FA025C3D-2C48-0FA5-538E-5614EA80CE16}"/>
              </a:ext>
            </a:extLst>
          </p:cNvPr>
          <p:cNvSpPr/>
          <p:nvPr/>
        </p:nvSpPr>
        <p:spPr>
          <a:xfrm>
            <a:off x="10699424" y="5599521"/>
            <a:ext cx="1383760" cy="556181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/>
              <a:t>Bölüm 2.4</a:t>
            </a:r>
          </a:p>
        </p:txBody>
      </p:sp>
    </p:spTree>
    <p:extLst>
      <p:ext uri="{BB962C8B-B14F-4D97-AF65-F5344CB8AC3E}">
        <p14:creationId xmlns:p14="http://schemas.microsoft.com/office/powerpoint/2010/main" val="2482415923"/>
      </p:ext>
    </p:extLst>
  </p:cSld>
  <p:clrMapOvr>
    <a:masterClrMapping/>
  </p:clrMapOvr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</TotalTime>
  <Words>1899</Words>
  <Application>Microsoft Office PowerPoint</Application>
  <PresentationFormat>Geniş ekran</PresentationFormat>
  <Paragraphs>512</Paragraphs>
  <Slides>21</Slides>
  <Notes>2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5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21</vt:i4>
      </vt:variant>
    </vt:vector>
  </HeadingPairs>
  <TitlesOfParts>
    <vt:vector size="27" baseType="lpstr">
      <vt:lpstr>Arial</vt:lpstr>
      <vt:lpstr>Arial Black</vt:lpstr>
      <vt:lpstr>Calibri</vt:lpstr>
      <vt:lpstr>Cambria Math</vt:lpstr>
      <vt:lpstr>Forte</vt:lpstr>
      <vt:lpstr>Ofis Teması</vt:lpstr>
      <vt:lpstr>YAPI STATİĞİ 2-HİPERSTATİK SİSTEMLER  DEPLASMAN METODLARI(2-3)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YAPI STATİĞİ 2-HİPERSTATİK SİSTEMLER  DEPLASMAN METODLARI(2-3)</dc:title>
  <dc:creator>Cengiz Dündar</dc:creator>
  <cp:lastModifiedBy>Cengiz Dündar</cp:lastModifiedBy>
  <cp:revision>5</cp:revision>
  <dcterms:created xsi:type="dcterms:W3CDTF">2023-05-31T08:45:17Z</dcterms:created>
  <dcterms:modified xsi:type="dcterms:W3CDTF">2024-05-15T08:43:41Z</dcterms:modified>
</cp:coreProperties>
</file>